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98" r:id="rId2"/>
    <p:sldId id="345" r:id="rId3"/>
    <p:sldId id="366" r:id="rId4"/>
    <p:sldId id="354" r:id="rId5"/>
    <p:sldId id="346" r:id="rId6"/>
    <p:sldId id="355" r:id="rId7"/>
    <p:sldId id="299" r:id="rId8"/>
    <p:sldId id="302" r:id="rId9"/>
    <p:sldId id="347" r:id="rId10"/>
    <p:sldId id="368" r:id="rId11"/>
    <p:sldId id="350" r:id="rId12"/>
    <p:sldId id="356" r:id="rId13"/>
    <p:sldId id="352" r:id="rId14"/>
    <p:sldId id="364" r:id="rId15"/>
    <p:sldId id="365" r:id="rId16"/>
    <p:sldId id="34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F2"/>
    <a:srgbClr val="01CCFF"/>
    <a:srgbClr val="0DC0FF"/>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48C2C-B847-43F7-A37F-444AF909F4EF}" v="1204" dt="2023-03-06T14:43:51.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107" d="100"/>
          <a:sy n="107" d="100"/>
        </p:scale>
        <p:origin x="5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tinez" userId="3a8698ea-445f-4751-a923-c95ba728fd8c" providerId="ADAL" clId="{15A48C2C-B847-43F7-A37F-444AF909F4EF}"/>
    <pc:docChg chg="undo redo custSel addSld delSld modSld sldOrd">
      <pc:chgData name="Mario Martinez" userId="3a8698ea-445f-4751-a923-c95ba728fd8c" providerId="ADAL" clId="{15A48C2C-B847-43F7-A37F-444AF909F4EF}" dt="2023-03-06T14:43:51.408" v="4539"/>
      <pc:docMkLst>
        <pc:docMk/>
      </pc:docMkLst>
      <pc:sldChg chg="addSp delSp modSp add mod">
        <pc:chgData name="Mario Martinez" userId="3a8698ea-445f-4751-a923-c95ba728fd8c" providerId="ADAL" clId="{15A48C2C-B847-43F7-A37F-444AF909F4EF}" dt="2023-03-06T10:31:16.363" v="3245" actId="1076"/>
        <pc:sldMkLst>
          <pc:docMk/>
          <pc:sldMk cId="3230793694" sldId="299"/>
        </pc:sldMkLst>
        <pc:spChg chg="mod">
          <ac:chgData name="Mario Martinez" userId="3a8698ea-445f-4751-a923-c95ba728fd8c" providerId="ADAL" clId="{15A48C2C-B847-43F7-A37F-444AF909F4EF}" dt="2023-03-06T10:28:46.332" v="3152" actId="20577"/>
          <ac:spMkLst>
            <pc:docMk/>
            <pc:sldMk cId="3230793694" sldId="299"/>
            <ac:spMk id="2" creationId="{F8258830-9444-7BE8-214B-17E900902496}"/>
          </ac:spMkLst>
        </pc:spChg>
        <pc:spChg chg="mod">
          <ac:chgData name="Mario Martinez" userId="3a8698ea-445f-4751-a923-c95ba728fd8c" providerId="ADAL" clId="{15A48C2C-B847-43F7-A37F-444AF909F4EF}" dt="2023-03-06T10:31:13.093" v="3244" actId="14100"/>
          <ac:spMkLst>
            <pc:docMk/>
            <pc:sldMk cId="3230793694" sldId="299"/>
            <ac:spMk id="3" creationId="{C80806EB-FE9D-9995-7D70-5A53E8B01009}"/>
          </ac:spMkLst>
        </pc:spChg>
        <pc:spChg chg="mod">
          <ac:chgData name="Mario Martinez" userId="3a8698ea-445f-4751-a923-c95ba728fd8c" providerId="ADAL" clId="{15A48C2C-B847-43F7-A37F-444AF909F4EF}" dt="2023-03-06T10:17:48.034" v="2821" actId="20577"/>
          <ac:spMkLst>
            <pc:docMk/>
            <pc:sldMk cId="3230793694" sldId="299"/>
            <ac:spMk id="4" creationId="{0BF8235F-D5FA-DF19-455E-6BA339115A7C}"/>
          </ac:spMkLst>
        </pc:spChg>
        <pc:spChg chg="mod">
          <ac:chgData name="Mario Martinez" userId="3a8698ea-445f-4751-a923-c95ba728fd8c" providerId="ADAL" clId="{15A48C2C-B847-43F7-A37F-444AF909F4EF}" dt="2023-03-06T10:29:14.649" v="3153"/>
          <ac:spMkLst>
            <pc:docMk/>
            <pc:sldMk cId="3230793694" sldId="299"/>
            <ac:spMk id="6" creationId="{EE5F892F-6268-0583-3E24-64B327025421}"/>
          </ac:spMkLst>
        </pc:spChg>
        <pc:spChg chg="mod">
          <ac:chgData name="Mario Martinez" userId="3a8698ea-445f-4751-a923-c95ba728fd8c" providerId="ADAL" clId="{15A48C2C-B847-43F7-A37F-444AF909F4EF}" dt="2023-03-06T10:29:14.649" v="3153"/>
          <ac:spMkLst>
            <pc:docMk/>
            <pc:sldMk cId="3230793694" sldId="299"/>
            <ac:spMk id="7" creationId="{CA56A90B-CE27-FA14-F7DA-82C85199AFAC}"/>
          </ac:spMkLst>
        </pc:spChg>
        <pc:spChg chg="mod">
          <ac:chgData name="Mario Martinez" userId="3a8698ea-445f-4751-a923-c95ba728fd8c" providerId="ADAL" clId="{15A48C2C-B847-43F7-A37F-444AF909F4EF}" dt="2023-03-06T10:29:14.649" v="3153"/>
          <ac:spMkLst>
            <pc:docMk/>
            <pc:sldMk cId="3230793694" sldId="299"/>
            <ac:spMk id="9" creationId="{9FFC4520-4B82-0074-53A1-2D867924AA31}"/>
          </ac:spMkLst>
        </pc:spChg>
        <pc:spChg chg="mod">
          <ac:chgData name="Mario Martinez" userId="3a8698ea-445f-4751-a923-c95ba728fd8c" providerId="ADAL" clId="{15A48C2C-B847-43F7-A37F-444AF909F4EF}" dt="2023-03-06T10:29:14.649" v="3153"/>
          <ac:spMkLst>
            <pc:docMk/>
            <pc:sldMk cId="3230793694" sldId="299"/>
            <ac:spMk id="12" creationId="{7F72230A-12C5-E52E-2F36-272966616BD9}"/>
          </ac:spMkLst>
        </pc:spChg>
        <pc:spChg chg="mod">
          <ac:chgData name="Mario Martinez" userId="3a8698ea-445f-4751-a923-c95ba728fd8c" providerId="ADAL" clId="{15A48C2C-B847-43F7-A37F-444AF909F4EF}" dt="2023-03-06T10:29:14.649" v="3153"/>
          <ac:spMkLst>
            <pc:docMk/>
            <pc:sldMk cId="3230793694" sldId="299"/>
            <ac:spMk id="13" creationId="{40A3F5D6-AECC-0E1A-663D-82CC45BC760E}"/>
          </ac:spMkLst>
        </pc:spChg>
        <pc:spChg chg="mod">
          <ac:chgData name="Mario Martinez" userId="3a8698ea-445f-4751-a923-c95ba728fd8c" providerId="ADAL" clId="{15A48C2C-B847-43F7-A37F-444AF909F4EF}" dt="2023-03-06T10:29:14.649" v="3153"/>
          <ac:spMkLst>
            <pc:docMk/>
            <pc:sldMk cId="3230793694" sldId="299"/>
            <ac:spMk id="14" creationId="{0F898E7C-4B9F-37B9-B981-2E21C7823B60}"/>
          </ac:spMkLst>
        </pc:spChg>
        <pc:grpChg chg="add del mod">
          <ac:chgData name="Mario Martinez" userId="3a8698ea-445f-4751-a923-c95ba728fd8c" providerId="ADAL" clId="{15A48C2C-B847-43F7-A37F-444AF909F4EF}" dt="2023-03-06T10:29:18.796" v="3156"/>
          <ac:grpSpMkLst>
            <pc:docMk/>
            <pc:sldMk cId="3230793694" sldId="299"/>
            <ac:grpSpMk id="5" creationId="{5ADF35B5-45CA-9982-71A1-F64B1F21A984}"/>
          </ac:grpSpMkLst>
        </pc:grpChg>
        <pc:picChg chg="add mod">
          <ac:chgData name="Mario Martinez" userId="3a8698ea-445f-4751-a923-c95ba728fd8c" providerId="ADAL" clId="{15A48C2C-B847-43F7-A37F-444AF909F4EF}" dt="2023-03-06T10:31:16.363" v="3245" actId="1076"/>
          <ac:picMkLst>
            <pc:docMk/>
            <pc:sldMk cId="3230793694" sldId="299"/>
            <ac:picMk id="15" creationId="{FE9ECD73-FD68-33E8-93E5-B57FF3A64DBE}"/>
          </ac:picMkLst>
        </pc:picChg>
        <pc:cxnChg chg="mod">
          <ac:chgData name="Mario Martinez" userId="3a8698ea-445f-4751-a923-c95ba728fd8c" providerId="ADAL" clId="{15A48C2C-B847-43F7-A37F-444AF909F4EF}" dt="2023-03-06T10:29:14.649" v="3153"/>
          <ac:cxnSpMkLst>
            <pc:docMk/>
            <pc:sldMk cId="3230793694" sldId="299"/>
            <ac:cxnSpMk id="8" creationId="{664E8096-CD95-1599-68E0-EB4FFA1208F2}"/>
          </ac:cxnSpMkLst>
        </pc:cxnChg>
        <pc:cxnChg chg="mod">
          <ac:chgData name="Mario Martinez" userId="3a8698ea-445f-4751-a923-c95ba728fd8c" providerId="ADAL" clId="{15A48C2C-B847-43F7-A37F-444AF909F4EF}" dt="2023-03-06T10:29:14.649" v="3153"/>
          <ac:cxnSpMkLst>
            <pc:docMk/>
            <pc:sldMk cId="3230793694" sldId="299"/>
            <ac:cxnSpMk id="10" creationId="{A77A7BA8-26C3-C723-83E7-43509AA36505}"/>
          </ac:cxnSpMkLst>
        </pc:cxnChg>
        <pc:cxnChg chg="mod">
          <ac:chgData name="Mario Martinez" userId="3a8698ea-445f-4751-a923-c95ba728fd8c" providerId="ADAL" clId="{15A48C2C-B847-43F7-A37F-444AF909F4EF}" dt="2023-03-06T10:29:14.649" v="3153"/>
          <ac:cxnSpMkLst>
            <pc:docMk/>
            <pc:sldMk cId="3230793694" sldId="299"/>
            <ac:cxnSpMk id="11" creationId="{1852F6FD-263E-A273-CE9C-AF1574BAFC3F}"/>
          </ac:cxnSpMkLst>
        </pc:cxnChg>
      </pc:sldChg>
      <pc:sldChg chg="addSp delSp modSp add mod">
        <pc:chgData name="Mario Martinez" userId="3a8698ea-445f-4751-a923-c95ba728fd8c" providerId="ADAL" clId="{15A48C2C-B847-43F7-A37F-444AF909F4EF}" dt="2023-03-06T10:34:39.369" v="3262" actId="1076"/>
        <pc:sldMkLst>
          <pc:docMk/>
          <pc:sldMk cId="4123171583" sldId="302"/>
        </pc:sldMkLst>
        <pc:spChg chg="mod">
          <ac:chgData name="Mario Martinez" userId="3a8698ea-445f-4751-a923-c95ba728fd8c" providerId="ADAL" clId="{15A48C2C-B847-43F7-A37F-444AF909F4EF}" dt="2023-03-06T10:25:40.591" v="3087" actId="790"/>
          <ac:spMkLst>
            <pc:docMk/>
            <pc:sldMk cId="4123171583" sldId="302"/>
            <ac:spMk id="2" creationId="{BF2A307A-815A-B0F0-BDEA-D5373921289A}"/>
          </ac:spMkLst>
        </pc:spChg>
        <pc:spChg chg="mod">
          <ac:chgData name="Mario Martinez" userId="3a8698ea-445f-4751-a923-c95ba728fd8c" providerId="ADAL" clId="{15A48C2C-B847-43F7-A37F-444AF909F4EF}" dt="2023-03-06T10:20:20.672" v="2901" actId="20577"/>
          <ac:spMkLst>
            <pc:docMk/>
            <pc:sldMk cId="4123171583" sldId="302"/>
            <ac:spMk id="4" creationId="{56BF6F97-DE97-0D06-19B2-617163B2AEC1}"/>
          </ac:spMkLst>
        </pc:spChg>
        <pc:spChg chg="add del mod">
          <ac:chgData name="Mario Martinez" userId="3a8698ea-445f-4751-a923-c95ba728fd8c" providerId="ADAL" clId="{15A48C2C-B847-43F7-A37F-444AF909F4EF}" dt="2023-03-06T10:25:33.754" v="3086" actId="478"/>
          <ac:spMkLst>
            <pc:docMk/>
            <pc:sldMk cId="4123171583" sldId="302"/>
            <ac:spMk id="6" creationId="{74E1A16F-33AA-8587-8676-3B2C0B380137}"/>
          </ac:spMkLst>
        </pc:spChg>
        <pc:spChg chg="mod">
          <ac:chgData name="Mario Martinez" userId="3a8698ea-445f-4751-a923-c95ba728fd8c" providerId="ADAL" clId="{15A48C2C-B847-43F7-A37F-444AF909F4EF}" dt="2023-03-06T10:32:39.705" v="3255"/>
          <ac:spMkLst>
            <pc:docMk/>
            <pc:sldMk cId="4123171583" sldId="302"/>
            <ac:spMk id="8" creationId="{5648BC49-1F04-7E17-8DAD-8202097CC3DC}"/>
          </ac:spMkLst>
        </pc:spChg>
        <pc:spChg chg="mod">
          <ac:chgData name="Mario Martinez" userId="3a8698ea-445f-4751-a923-c95ba728fd8c" providerId="ADAL" clId="{15A48C2C-B847-43F7-A37F-444AF909F4EF}" dt="2023-03-06T10:32:39.705" v="3255"/>
          <ac:spMkLst>
            <pc:docMk/>
            <pc:sldMk cId="4123171583" sldId="302"/>
            <ac:spMk id="9" creationId="{3AE15368-3814-38A7-CB86-E2C63FE71B1D}"/>
          </ac:spMkLst>
        </pc:spChg>
        <pc:spChg chg="mod">
          <ac:chgData name="Mario Martinez" userId="3a8698ea-445f-4751-a923-c95ba728fd8c" providerId="ADAL" clId="{15A48C2C-B847-43F7-A37F-444AF909F4EF}" dt="2023-03-06T10:32:39.705" v="3255"/>
          <ac:spMkLst>
            <pc:docMk/>
            <pc:sldMk cId="4123171583" sldId="302"/>
            <ac:spMk id="10" creationId="{FD23F04F-D4FF-F59A-9B13-45AA2C7C0E3E}"/>
          </ac:spMkLst>
        </pc:spChg>
        <pc:spChg chg="mod">
          <ac:chgData name="Mario Martinez" userId="3a8698ea-445f-4751-a923-c95ba728fd8c" providerId="ADAL" clId="{15A48C2C-B847-43F7-A37F-444AF909F4EF}" dt="2023-03-06T10:32:39.705" v="3255"/>
          <ac:spMkLst>
            <pc:docMk/>
            <pc:sldMk cId="4123171583" sldId="302"/>
            <ac:spMk id="12" creationId="{77DFFD81-A70A-03CB-28F4-680E2DEACE18}"/>
          </ac:spMkLst>
        </pc:spChg>
        <pc:grpChg chg="add del mod">
          <ac:chgData name="Mario Martinez" userId="3a8698ea-445f-4751-a923-c95ba728fd8c" providerId="ADAL" clId="{15A48C2C-B847-43F7-A37F-444AF909F4EF}" dt="2023-03-06T10:32:43.896" v="3258"/>
          <ac:grpSpMkLst>
            <pc:docMk/>
            <pc:sldMk cId="4123171583" sldId="302"/>
            <ac:grpSpMk id="7" creationId="{84159ED9-8E3A-4725-4C52-F7678898562D}"/>
          </ac:grpSpMkLst>
        </pc:grpChg>
        <pc:picChg chg="add mod">
          <ac:chgData name="Mario Martinez" userId="3a8698ea-445f-4751-a923-c95ba728fd8c" providerId="ADAL" clId="{15A48C2C-B847-43F7-A37F-444AF909F4EF}" dt="2023-03-06T10:34:39.369" v="3262" actId="1076"/>
          <ac:picMkLst>
            <pc:docMk/>
            <pc:sldMk cId="4123171583" sldId="302"/>
            <ac:picMk id="13" creationId="{67A96BFF-1312-6186-0B3D-72402851A95B}"/>
          </ac:picMkLst>
        </pc:picChg>
        <pc:picChg chg="del">
          <ac:chgData name="Mario Martinez" userId="3a8698ea-445f-4751-a923-c95ba728fd8c" providerId="ADAL" clId="{15A48C2C-B847-43F7-A37F-444AF909F4EF}" dt="2023-03-06T10:23:35.736" v="2972" actId="478"/>
          <ac:picMkLst>
            <pc:docMk/>
            <pc:sldMk cId="4123171583" sldId="302"/>
            <ac:picMk id="28" creationId="{C46BFC69-6329-83FC-6073-694BCC7AD0FD}"/>
          </ac:picMkLst>
        </pc:picChg>
        <pc:cxnChg chg="mod">
          <ac:chgData name="Mario Martinez" userId="3a8698ea-445f-4751-a923-c95ba728fd8c" providerId="ADAL" clId="{15A48C2C-B847-43F7-A37F-444AF909F4EF}" dt="2023-03-06T10:32:39.705" v="3255"/>
          <ac:cxnSpMkLst>
            <pc:docMk/>
            <pc:sldMk cId="4123171583" sldId="302"/>
            <ac:cxnSpMk id="11" creationId="{07D7B1DE-F277-7146-76C3-538155710B93}"/>
          </ac:cxnSpMkLst>
        </pc:cxnChg>
      </pc:sldChg>
      <pc:sldChg chg="modSp mod ord">
        <pc:chgData name="Mario Martinez" userId="3a8698ea-445f-4751-a923-c95ba728fd8c" providerId="ADAL" clId="{15A48C2C-B847-43F7-A37F-444AF909F4EF}" dt="2023-03-06T08:25:28.795" v="145" actId="20577"/>
        <pc:sldMkLst>
          <pc:docMk/>
          <pc:sldMk cId="2297779478" sldId="343"/>
        </pc:sldMkLst>
        <pc:spChg chg="mod">
          <ac:chgData name="Mario Martinez" userId="3a8698ea-445f-4751-a923-c95ba728fd8c" providerId="ADAL" clId="{15A48C2C-B847-43F7-A37F-444AF909F4EF}" dt="2023-03-06T08:25:28.795" v="145" actId="20577"/>
          <ac:spMkLst>
            <pc:docMk/>
            <pc:sldMk cId="2297779478" sldId="343"/>
            <ac:spMk id="4" creationId="{ACA87586-FB8F-A018-67B5-7F69FC6EBEA3}"/>
          </ac:spMkLst>
        </pc:spChg>
      </pc:sldChg>
      <pc:sldChg chg="addSp delSp modSp add del mod">
        <pc:chgData name="Mario Martinez" userId="3a8698ea-445f-4751-a923-c95ba728fd8c" providerId="ADAL" clId="{15A48C2C-B847-43F7-A37F-444AF909F4EF}" dt="2023-03-06T08:44:41.845" v="172" actId="14826"/>
        <pc:sldMkLst>
          <pc:docMk/>
          <pc:sldMk cId="715935236" sldId="345"/>
        </pc:sldMkLst>
        <pc:spChg chg="mod">
          <ac:chgData name="Mario Martinez" userId="3a8698ea-445f-4751-a923-c95ba728fd8c" providerId="ADAL" clId="{15A48C2C-B847-43F7-A37F-444AF909F4EF}" dt="2023-03-05T20:39:12.716" v="125" actId="20577"/>
          <ac:spMkLst>
            <pc:docMk/>
            <pc:sldMk cId="715935236" sldId="345"/>
            <ac:spMk id="2" creationId="{82996566-8A79-E3C0-B3F8-ADE50679E64B}"/>
          </ac:spMkLst>
        </pc:spChg>
        <pc:spChg chg="add del mod">
          <ac:chgData name="Mario Martinez" userId="3a8698ea-445f-4751-a923-c95ba728fd8c" providerId="ADAL" clId="{15A48C2C-B847-43F7-A37F-444AF909F4EF}" dt="2023-03-05T11:06:37.847" v="3"/>
          <ac:spMkLst>
            <pc:docMk/>
            <pc:sldMk cId="715935236" sldId="345"/>
            <ac:spMk id="5" creationId="{2D5C867C-DA59-7271-42B1-38FE602BE1CB}"/>
          </ac:spMkLst>
        </pc:spChg>
        <pc:spChg chg="mod">
          <ac:chgData name="Mario Martinez" userId="3a8698ea-445f-4751-a923-c95ba728fd8c" providerId="ADAL" clId="{15A48C2C-B847-43F7-A37F-444AF909F4EF}" dt="2023-03-05T11:06:32.926" v="1"/>
          <ac:spMkLst>
            <pc:docMk/>
            <pc:sldMk cId="715935236" sldId="345"/>
            <ac:spMk id="15" creationId="{B087B507-694D-38B6-18C7-4724F39AAB48}"/>
          </ac:spMkLst>
        </pc:spChg>
        <pc:spChg chg="mod">
          <ac:chgData name="Mario Martinez" userId="3a8698ea-445f-4751-a923-c95ba728fd8c" providerId="ADAL" clId="{15A48C2C-B847-43F7-A37F-444AF909F4EF}" dt="2023-03-05T11:06:32.926" v="1"/>
          <ac:spMkLst>
            <pc:docMk/>
            <pc:sldMk cId="715935236" sldId="345"/>
            <ac:spMk id="18" creationId="{89FE1156-1845-4625-8C96-D67038A91CF7}"/>
          </ac:spMkLst>
        </pc:spChg>
        <pc:spChg chg="mod">
          <ac:chgData name="Mario Martinez" userId="3a8698ea-445f-4751-a923-c95ba728fd8c" providerId="ADAL" clId="{15A48C2C-B847-43F7-A37F-444AF909F4EF}" dt="2023-03-05T11:06:32.926" v="1"/>
          <ac:spMkLst>
            <pc:docMk/>
            <pc:sldMk cId="715935236" sldId="345"/>
            <ac:spMk id="19" creationId="{A045F663-19C4-4709-C6A5-B266281C4D19}"/>
          </ac:spMkLst>
        </pc:spChg>
        <pc:spChg chg="mod">
          <ac:chgData name="Mario Martinez" userId="3a8698ea-445f-4751-a923-c95ba728fd8c" providerId="ADAL" clId="{15A48C2C-B847-43F7-A37F-444AF909F4EF}" dt="2023-03-05T11:06:32.926" v="1"/>
          <ac:spMkLst>
            <pc:docMk/>
            <pc:sldMk cId="715935236" sldId="345"/>
            <ac:spMk id="20" creationId="{D823BC87-7992-CB17-6C83-BEA1677A13A8}"/>
          </ac:spMkLst>
        </pc:spChg>
        <pc:spChg chg="mod">
          <ac:chgData name="Mario Martinez" userId="3a8698ea-445f-4751-a923-c95ba728fd8c" providerId="ADAL" clId="{15A48C2C-B847-43F7-A37F-444AF909F4EF}" dt="2023-03-05T11:06:32.926" v="1"/>
          <ac:spMkLst>
            <pc:docMk/>
            <pc:sldMk cId="715935236" sldId="345"/>
            <ac:spMk id="21" creationId="{E05310AE-3F14-FD2B-F5A7-2161D14568D3}"/>
          </ac:spMkLst>
        </pc:spChg>
        <pc:spChg chg="mod">
          <ac:chgData name="Mario Martinez" userId="3a8698ea-445f-4751-a923-c95ba728fd8c" providerId="ADAL" clId="{15A48C2C-B847-43F7-A37F-444AF909F4EF}" dt="2023-03-05T11:06:32.926" v="1"/>
          <ac:spMkLst>
            <pc:docMk/>
            <pc:sldMk cId="715935236" sldId="345"/>
            <ac:spMk id="23" creationId="{DEA90065-8733-F5BC-AF8F-89AA4448BBFD}"/>
          </ac:spMkLst>
        </pc:spChg>
        <pc:spChg chg="mod">
          <ac:chgData name="Mario Martinez" userId="3a8698ea-445f-4751-a923-c95ba728fd8c" providerId="ADAL" clId="{15A48C2C-B847-43F7-A37F-444AF909F4EF}" dt="2023-03-05T11:06:32.926" v="1"/>
          <ac:spMkLst>
            <pc:docMk/>
            <pc:sldMk cId="715935236" sldId="345"/>
            <ac:spMk id="24" creationId="{072AF1BF-6B45-68A2-14C9-F7412F327EB9}"/>
          </ac:spMkLst>
        </pc:spChg>
        <pc:spChg chg="mod">
          <ac:chgData name="Mario Martinez" userId="3a8698ea-445f-4751-a923-c95ba728fd8c" providerId="ADAL" clId="{15A48C2C-B847-43F7-A37F-444AF909F4EF}" dt="2023-03-05T11:06:32.926" v="1"/>
          <ac:spMkLst>
            <pc:docMk/>
            <pc:sldMk cId="715935236" sldId="345"/>
            <ac:spMk id="27" creationId="{E9C5FEB9-6066-F571-1EA4-A1140445F1B4}"/>
          </ac:spMkLst>
        </pc:spChg>
        <pc:spChg chg="mod">
          <ac:chgData name="Mario Martinez" userId="3a8698ea-445f-4751-a923-c95ba728fd8c" providerId="ADAL" clId="{15A48C2C-B847-43F7-A37F-444AF909F4EF}" dt="2023-03-05T11:06:32.926" v="1"/>
          <ac:spMkLst>
            <pc:docMk/>
            <pc:sldMk cId="715935236" sldId="345"/>
            <ac:spMk id="28" creationId="{1F64CD4D-C4DE-0A1A-EEB5-13CAEA30B541}"/>
          </ac:spMkLst>
        </pc:spChg>
        <pc:spChg chg="mod">
          <ac:chgData name="Mario Martinez" userId="3a8698ea-445f-4751-a923-c95ba728fd8c" providerId="ADAL" clId="{15A48C2C-B847-43F7-A37F-444AF909F4EF}" dt="2023-03-05T11:06:32.926" v="1"/>
          <ac:spMkLst>
            <pc:docMk/>
            <pc:sldMk cId="715935236" sldId="345"/>
            <ac:spMk id="29" creationId="{9A8549A6-1844-AB13-189F-9234FB462633}"/>
          </ac:spMkLst>
        </pc:spChg>
        <pc:spChg chg="mod">
          <ac:chgData name="Mario Martinez" userId="3a8698ea-445f-4751-a923-c95ba728fd8c" providerId="ADAL" clId="{15A48C2C-B847-43F7-A37F-444AF909F4EF}" dt="2023-03-05T11:06:32.926" v="1"/>
          <ac:spMkLst>
            <pc:docMk/>
            <pc:sldMk cId="715935236" sldId="345"/>
            <ac:spMk id="30" creationId="{D19BD546-EB21-92F7-BFE9-DB5152767602}"/>
          </ac:spMkLst>
        </pc:spChg>
        <pc:spChg chg="mod">
          <ac:chgData name="Mario Martinez" userId="3a8698ea-445f-4751-a923-c95ba728fd8c" providerId="ADAL" clId="{15A48C2C-B847-43F7-A37F-444AF909F4EF}" dt="2023-03-05T11:06:32.926" v="1"/>
          <ac:spMkLst>
            <pc:docMk/>
            <pc:sldMk cId="715935236" sldId="345"/>
            <ac:spMk id="32" creationId="{76A3C378-65B0-9C52-BB68-D727B719CD13}"/>
          </ac:spMkLst>
        </pc:spChg>
        <pc:spChg chg="mod">
          <ac:chgData name="Mario Martinez" userId="3a8698ea-445f-4751-a923-c95ba728fd8c" providerId="ADAL" clId="{15A48C2C-B847-43F7-A37F-444AF909F4EF}" dt="2023-03-05T11:06:32.926" v="1"/>
          <ac:spMkLst>
            <pc:docMk/>
            <pc:sldMk cId="715935236" sldId="345"/>
            <ac:spMk id="33" creationId="{E3C15B11-BC94-452B-DF6F-8FFD2A4A324F}"/>
          </ac:spMkLst>
        </pc:spChg>
        <pc:spChg chg="mod">
          <ac:chgData name="Mario Martinez" userId="3a8698ea-445f-4751-a923-c95ba728fd8c" providerId="ADAL" clId="{15A48C2C-B847-43F7-A37F-444AF909F4EF}" dt="2023-03-05T11:06:32.926" v="1"/>
          <ac:spMkLst>
            <pc:docMk/>
            <pc:sldMk cId="715935236" sldId="345"/>
            <ac:spMk id="36" creationId="{05DE1A6B-0823-5196-0774-8B7CDE8C2C5D}"/>
          </ac:spMkLst>
        </pc:spChg>
        <pc:spChg chg="mod">
          <ac:chgData name="Mario Martinez" userId="3a8698ea-445f-4751-a923-c95ba728fd8c" providerId="ADAL" clId="{15A48C2C-B847-43F7-A37F-444AF909F4EF}" dt="2023-03-05T11:06:32.926" v="1"/>
          <ac:spMkLst>
            <pc:docMk/>
            <pc:sldMk cId="715935236" sldId="345"/>
            <ac:spMk id="38" creationId="{2667E8D8-920A-B845-4FD1-CFBD3F1F1C6B}"/>
          </ac:spMkLst>
        </pc:spChg>
        <pc:grpChg chg="add del mod">
          <ac:chgData name="Mario Martinez" userId="3a8698ea-445f-4751-a923-c95ba728fd8c" providerId="ADAL" clId="{15A48C2C-B847-43F7-A37F-444AF909F4EF}" dt="2023-03-05T11:06:34.676" v="2"/>
          <ac:grpSpMkLst>
            <pc:docMk/>
            <pc:sldMk cId="715935236" sldId="345"/>
            <ac:grpSpMk id="7" creationId="{9C18422B-2789-4EE3-7DA9-0DAF3CCCB5F4}"/>
          </ac:grpSpMkLst>
        </pc:grpChg>
        <pc:grpChg chg="mod">
          <ac:chgData name="Mario Martinez" userId="3a8698ea-445f-4751-a923-c95ba728fd8c" providerId="ADAL" clId="{15A48C2C-B847-43F7-A37F-444AF909F4EF}" dt="2023-03-05T11:06:32.926" v="1"/>
          <ac:grpSpMkLst>
            <pc:docMk/>
            <pc:sldMk cId="715935236" sldId="345"/>
            <ac:grpSpMk id="11" creationId="{6B5D0C3E-233B-3AEE-0EDA-422C7494A217}"/>
          </ac:grpSpMkLst>
        </pc:grpChg>
        <pc:grpChg chg="mod">
          <ac:chgData name="Mario Martinez" userId="3a8698ea-445f-4751-a923-c95ba728fd8c" providerId="ADAL" clId="{15A48C2C-B847-43F7-A37F-444AF909F4EF}" dt="2023-03-05T11:06:32.926" v="1"/>
          <ac:grpSpMkLst>
            <pc:docMk/>
            <pc:sldMk cId="715935236" sldId="345"/>
            <ac:grpSpMk id="13" creationId="{7B6E1507-C62E-1F8D-F5B6-58C21B87CADE}"/>
          </ac:grpSpMkLst>
        </pc:grpChg>
        <pc:grpChg chg="mod">
          <ac:chgData name="Mario Martinez" userId="3a8698ea-445f-4751-a923-c95ba728fd8c" providerId="ADAL" clId="{15A48C2C-B847-43F7-A37F-444AF909F4EF}" dt="2023-03-05T11:06:32.926" v="1"/>
          <ac:grpSpMkLst>
            <pc:docMk/>
            <pc:sldMk cId="715935236" sldId="345"/>
            <ac:grpSpMk id="14" creationId="{3E68FEB6-A200-26E0-4840-AF3A00BF1E27}"/>
          </ac:grpSpMkLst>
        </pc:grpChg>
        <pc:grpChg chg="mod">
          <ac:chgData name="Mario Martinez" userId="3a8698ea-445f-4751-a923-c95ba728fd8c" providerId="ADAL" clId="{15A48C2C-B847-43F7-A37F-444AF909F4EF}" dt="2023-03-05T11:06:32.926" v="1"/>
          <ac:grpSpMkLst>
            <pc:docMk/>
            <pc:sldMk cId="715935236" sldId="345"/>
            <ac:grpSpMk id="17" creationId="{A246E366-0EDE-CED8-3702-40661AD88C3B}"/>
          </ac:grpSpMkLst>
        </pc:grpChg>
        <pc:grpChg chg="mod">
          <ac:chgData name="Mario Martinez" userId="3a8698ea-445f-4751-a923-c95ba728fd8c" providerId="ADAL" clId="{15A48C2C-B847-43F7-A37F-444AF909F4EF}" dt="2023-03-05T11:06:32.926" v="1"/>
          <ac:grpSpMkLst>
            <pc:docMk/>
            <pc:sldMk cId="715935236" sldId="345"/>
            <ac:grpSpMk id="25" creationId="{A3351CDC-8201-22BD-52D0-A14401DA2422}"/>
          </ac:grpSpMkLst>
        </pc:grpChg>
        <pc:grpChg chg="mod">
          <ac:chgData name="Mario Martinez" userId="3a8698ea-445f-4751-a923-c95ba728fd8c" providerId="ADAL" clId="{15A48C2C-B847-43F7-A37F-444AF909F4EF}" dt="2023-03-05T11:06:32.926" v="1"/>
          <ac:grpSpMkLst>
            <pc:docMk/>
            <pc:sldMk cId="715935236" sldId="345"/>
            <ac:grpSpMk id="31" creationId="{C4436660-C8E2-8BAC-5A4C-78E209084FA2}"/>
          </ac:grpSpMkLst>
        </pc:grpChg>
        <pc:grpChg chg="mod">
          <ac:chgData name="Mario Martinez" userId="3a8698ea-445f-4751-a923-c95ba728fd8c" providerId="ADAL" clId="{15A48C2C-B847-43F7-A37F-444AF909F4EF}" dt="2023-03-05T11:06:32.926" v="1"/>
          <ac:grpSpMkLst>
            <pc:docMk/>
            <pc:sldMk cId="715935236" sldId="345"/>
            <ac:grpSpMk id="35" creationId="{0D09A679-93F4-E8F3-E7B4-F8901BFA845D}"/>
          </ac:grpSpMkLst>
        </pc:grpChg>
        <pc:picChg chg="del">
          <ac:chgData name="Mario Martinez" userId="3a8698ea-445f-4751-a923-c95ba728fd8c" providerId="ADAL" clId="{15A48C2C-B847-43F7-A37F-444AF909F4EF}" dt="2023-03-05T11:06:32.490" v="0" actId="478"/>
          <ac:picMkLst>
            <pc:docMk/>
            <pc:sldMk cId="715935236" sldId="345"/>
            <ac:picMk id="6" creationId="{AF09A43F-8027-159C-D561-F0C0C8911560}"/>
          </ac:picMkLst>
        </pc:picChg>
        <pc:picChg chg="mod">
          <ac:chgData name="Mario Martinez" userId="3a8698ea-445f-4751-a923-c95ba728fd8c" providerId="ADAL" clId="{15A48C2C-B847-43F7-A37F-444AF909F4EF}" dt="2023-03-05T11:06:32.926" v="1"/>
          <ac:picMkLst>
            <pc:docMk/>
            <pc:sldMk cId="715935236" sldId="345"/>
            <ac:picMk id="16" creationId="{735C04FA-9EEE-7809-452F-86067541FBC8}"/>
          </ac:picMkLst>
        </pc:picChg>
        <pc:picChg chg="mod">
          <ac:chgData name="Mario Martinez" userId="3a8698ea-445f-4751-a923-c95ba728fd8c" providerId="ADAL" clId="{15A48C2C-B847-43F7-A37F-444AF909F4EF}" dt="2023-03-05T11:06:32.926" v="1"/>
          <ac:picMkLst>
            <pc:docMk/>
            <pc:sldMk cId="715935236" sldId="345"/>
            <ac:picMk id="26" creationId="{86F2AEA2-363C-933E-9321-3212375EDFAE}"/>
          </ac:picMkLst>
        </pc:picChg>
        <pc:picChg chg="mod">
          <ac:chgData name="Mario Martinez" userId="3a8698ea-445f-4751-a923-c95ba728fd8c" providerId="ADAL" clId="{15A48C2C-B847-43F7-A37F-444AF909F4EF}" dt="2023-03-05T11:06:32.926" v="1"/>
          <ac:picMkLst>
            <pc:docMk/>
            <pc:sldMk cId="715935236" sldId="345"/>
            <ac:picMk id="34" creationId="{BBDB82BB-71F0-9478-2A3B-8C6FFD8DC78D}"/>
          </ac:picMkLst>
        </pc:picChg>
        <pc:picChg chg="mod">
          <ac:chgData name="Mario Martinez" userId="3a8698ea-445f-4751-a923-c95ba728fd8c" providerId="ADAL" clId="{15A48C2C-B847-43F7-A37F-444AF909F4EF}" dt="2023-03-05T11:06:32.926" v="1"/>
          <ac:picMkLst>
            <pc:docMk/>
            <pc:sldMk cId="715935236" sldId="345"/>
            <ac:picMk id="37" creationId="{88366D8F-6D60-DF94-5122-96F2A377DFD7}"/>
          </ac:picMkLst>
        </pc:picChg>
        <pc:picChg chg="add mod">
          <ac:chgData name="Mario Martinez" userId="3a8698ea-445f-4751-a923-c95ba728fd8c" providerId="ADAL" clId="{15A48C2C-B847-43F7-A37F-444AF909F4EF}" dt="2023-03-06T08:44:41.845" v="172" actId="14826"/>
          <ac:picMkLst>
            <pc:docMk/>
            <pc:sldMk cId="715935236" sldId="345"/>
            <ac:picMk id="39" creationId="{BE27A8D6-231B-0705-8687-A50FE671CA24}"/>
          </ac:picMkLst>
        </pc:picChg>
        <pc:cxnChg chg="mod">
          <ac:chgData name="Mario Martinez" userId="3a8698ea-445f-4751-a923-c95ba728fd8c" providerId="ADAL" clId="{15A48C2C-B847-43F7-A37F-444AF909F4EF}" dt="2023-03-05T11:06:32.926" v="1"/>
          <ac:cxnSpMkLst>
            <pc:docMk/>
            <pc:sldMk cId="715935236" sldId="345"/>
            <ac:cxnSpMk id="8" creationId="{6600ABD2-6DB2-EFBB-E4EC-5206138DC35A}"/>
          </ac:cxnSpMkLst>
        </pc:cxnChg>
        <pc:cxnChg chg="mod">
          <ac:chgData name="Mario Martinez" userId="3a8698ea-445f-4751-a923-c95ba728fd8c" providerId="ADAL" clId="{15A48C2C-B847-43F7-A37F-444AF909F4EF}" dt="2023-03-05T11:06:32.926" v="1"/>
          <ac:cxnSpMkLst>
            <pc:docMk/>
            <pc:sldMk cId="715935236" sldId="345"/>
            <ac:cxnSpMk id="9" creationId="{BBE931A1-5D0B-D607-27D1-EEA431C575A2}"/>
          </ac:cxnSpMkLst>
        </pc:cxnChg>
        <pc:cxnChg chg="mod">
          <ac:chgData name="Mario Martinez" userId="3a8698ea-445f-4751-a923-c95ba728fd8c" providerId="ADAL" clId="{15A48C2C-B847-43F7-A37F-444AF909F4EF}" dt="2023-03-05T11:06:32.926" v="1"/>
          <ac:cxnSpMkLst>
            <pc:docMk/>
            <pc:sldMk cId="715935236" sldId="345"/>
            <ac:cxnSpMk id="10" creationId="{0FB96903-E999-CEAC-AB6E-45C3B6427EC3}"/>
          </ac:cxnSpMkLst>
        </pc:cxnChg>
        <pc:cxnChg chg="mod">
          <ac:chgData name="Mario Martinez" userId="3a8698ea-445f-4751-a923-c95ba728fd8c" providerId="ADAL" clId="{15A48C2C-B847-43F7-A37F-444AF909F4EF}" dt="2023-03-05T11:06:32.926" v="1"/>
          <ac:cxnSpMkLst>
            <pc:docMk/>
            <pc:sldMk cId="715935236" sldId="345"/>
            <ac:cxnSpMk id="12" creationId="{1B6C9E33-045E-C257-13AA-E31C97F3A904}"/>
          </ac:cxnSpMkLst>
        </pc:cxnChg>
        <pc:cxnChg chg="mod">
          <ac:chgData name="Mario Martinez" userId="3a8698ea-445f-4751-a923-c95ba728fd8c" providerId="ADAL" clId="{15A48C2C-B847-43F7-A37F-444AF909F4EF}" dt="2023-03-05T11:06:32.926" v="1"/>
          <ac:cxnSpMkLst>
            <pc:docMk/>
            <pc:sldMk cId="715935236" sldId="345"/>
            <ac:cxnSpMk id="22" creationId="{F09E3F2C-C4E9-7DA8-B950-140E74743EBC}"/>
          </ac:cxnSpMkLst>
        </pc:cxnChg>
      </pc:sldChg>
      <pc:sldChg chg="addSp delSp modSp mod ord">
        <pc:chgData name="Mario Martinez" userId="3a8698ea-445f-4751-a923-c95ba728fd8c" providerId="ADAL" clId="{15A48C2C-B847-43F7-A37F-444AF909F4EF}" dt="2023-03-06T10:11:19.144" v="2808" actId="1076"/>
        <pc:sldMkLst>
          <pc:docMk/>
          <pc:sldMk cId="2590335189" sldId="346"/>
        </pc:sldMkLst>
        <pc:spChg chg="mod">
          <ac:chgData name="Mario Martinez" userId="3a8698ea-445f-4751-a923-c95ba728fd8c" providerId="ADAL" clId="{15A48C2C-B847-43F7-A37F-444AF909F4EF}" dt="2023-03-06T09:41:48.336" v="2439" actId="14100"/>
          <ac:spMkLst>
            <pc:docMk/>
            <pc:sldMk cId="2590335189" sldId="346"/>
            <ac:spMk id="2" creationId="{CE03BA8F-C697-82DC-DCF4-2CB25F2C278D}"/>
          </ac:spMkLst>
        </pc:spChg>
        <pc:spChg chg="del">
          <ac:chgData name="Mario Martinez" userId="3a8698ea-445f-4751-a923-c95ba728fd8c" providerId="ADAL" clId="{15A48C2C-B847-43F7-A37F-444AF909F4EF}" dt="2023-03-06T09:43:50.269" v="2518" actId="478"/>
          <ac:spMkLst>
            <pc:docMk/>
            <pc:sldMk cId="2590335189" sldId="346"/>
            <ac:spMk id="3" creationId="{FBC6043F-B83B-8B64-FF39-1AEA1B076208}"/>
          </ac:spMkLst>
        </pc:spChg>
        <pc:spChg chg="mod">
          <ac:chgData name="Mario Martinez" userId="3a8698ea-445f-4751-a923-c95ba728fd8c" providerId="ADAL" clId="{15A48C2C-B847-43F7-A37F-444AF909F4EF}" dt="2023-03-06T09:35:42.728" v="2415" actId="20577"/>
          <ac:spMkLst>
            <pc:docMk/>
            <pc:sldMk cId="2590335189" sldId="346"/>
            <ac:spMk id="4" creationId="{ACA87586-FB8F-A018-67B5-7F69FC6EBEA3}"/>
          </ac:spMkLst>
        </pc:spChg>
        <pc:spChg chg="add del mod">
          <ac:chgData name="Mario Martinez" userId="3a8698ea-445f-4751-a923-c95ba728fd8c" providerId="ADAL" clId="{15A48C2C-B847-43F7-A37F-444AF909F4EF}" dt="2023-03-06T10:08:10.125" v="2795" actId="478"/>
          <ac:spMkLst>
            <pc:docMk/>
            <pc:sldMk cId="2590335189" sldId="346"/>
            <ac:spMk id="5" creationId="{1723E059-6C99-3D57-5EFA-9C5F61A984CD}"/>
          </ac:spMkLst>
        </pc:spChg>
        <pc:spChg chg="add del mod">
          <ac:chgData name="Mario Martinez" userId="3a8698ea-445f-4751-a923-c95ba728fd8c" providerId="ADAL" clId="{15A48C2C-B847-43F7-A37F-444AF909F4EF}" dt="2023-03-06T09:43:52.784" v="2519" actId="478"/>
          <ac:spMkLst>
            <pc:docMk/>
            <pc:sldMk cId="2590335189" sldId="346"/>
            <ac:spMk id="7" creationId="{9FA07399-3CBD-A99F-A99B-ED3C952E51F8}"/>
          </ac:spMkLst>
        </pc:spChg>
        <pc:spChg chg="mod">
          <ac:chgData name="Mario Martinez" userId="3a8698ea-445f-4751-a923-c95ba728fd8c" providerId="ADAL" clId="{15A48C2C-B847-43F7-A37F-444AF909F4EF}" dt="2023-03-06T10:08:23.070" v="2796"/>
          <ac:spMkLst>
            <pc:docMk/>
            <pc:sldMk cId="2590335189" sldId="346"/>
            <ac:spMk id="12" creationId="{3A5FA135-7D8A-5964-DB29-D49E09D8EB89}"/>
          </ac:spMkLst>
        </pc:spChg>
        <pc:spChg chg="mod">
          <ac:chgData name="Mario Martinez" userId="3a8698ea-445f-4751-a923-c95ba728fd8c" providerId="ADAL" clId="{15A48C2C-B847-43F7-A37F-444AF909F4EF}" dt="2023-03-06T10:08:23.070" v="2796"/>
          <ac:spMkLst>
            <pc:docMk/>
            <pc:sldMk cId="2590335189" sldId="346"/>
            <ac:spMk id="14" creationId="{E7625A0F-6DFC-E8AA-50C6-F2FD932B73D4}"/>
          </ac:spMkLst>
        </pc:spChg>
        <pc:spChg chg="mod">
          <ac:chgData name="Mario Martinez" userId="3a8698ea-445f-4751-a923-c95ba728fd8c" providerId="ADAL" clId="{15A48C2C-B847-43F7-A37F-444AF909F4EF}" dt="2023-03-06T10:08:23.070" v="2796"/>
          <ac:spMkLst>
            <pc:docMk/>
            <pc:sldMk cId="2590335189" sldId="346"/>
            <ac:spMk id="16" creationId="{7A1025D7-20B4-A4FD-0C8A-036BCE037D65}"/>
          </ac:spMkLst>
        </pc:spChg>
        <pc:spChg chg="mod">
          <ac:chgData name="Mario Martinez" userId="3a8698ea-445f-4751-a923-c95ba728fd8c" providerId="ADAL" clId="{15A48C2C-B847-43F7-A37F-444AF909F4EF}" dt="2023-03-06T10:08:23.070" v="2796"/>
          <ac:spMkLst>
            <pc:docMk/>
            <pc:sldMk cId="2590335189" sldId="346"/>
            <ac:spMk id="17" creationId="{37540081-1115-6ECD-7623-3ECF9CCDA173}"/>
          </ac:spMkLst>
        </pc:spChg>
        <pc:spChg chg="mod">
          <ac:chgData name="Mario Martinez" userId="3a8698ea-445f-4751-a923-c95ba728fd8c" providerId="ADAL" clId="{15A48C2C-B847-43F7-A37F-444AF909F4EF}" dt="2023-03-06T10:08:23.070" v="2796"/>
          <ac:spMkLst>
            <pc:docMk/>
            <pc:sldMk cId="2590335189" sldId="346"/>
            <ac:spMk id="18" creationId="{778581B9-C380-5FC7-E844-EA37BF3F95F8}"/>
          </ac:spMkLst>
        </pc:spChg>
        <pc:spChg chg="mod">
          <ac:chgData name="Mario Martinez" userId="3a8698ea-445f-4751-a923-c95ba728fd8c" providerId="ADAL" clId="{15A48C2C-B847-43F7-A37F-444AF909F4EF}" dt="2023-03-06T10:08:23.070" v="2796"/>
          <ac:spMkLst>
            <pc:docMk/>
            <pc:sldMk cId="2590335189" sldId="346"/>
            <ac:spMk id="21" creationId="{AB7F7DA9-A5E1-7F7E-421A-44FE986E4F91}"/>
          </ac:spMkLst>
        </pc:spChg>
        <pc:spChg chg="mod">
          <ac:chgData name="Mario Martinez" userId="3a8698ea-445f-4751-a923-c95ba728fd8c" providerId="ADAL" clId="{15A48C2C-B847-43F7-A37F-444AF909F4EF}" dt="2023-03-06T10:08:23.070" v="2796"/>
          <ac:spMkLst>
            <pc:docMk/>
            <pc:sldMk cId="2590335189" sldId="346"/>
            <ac:spMk id="22" creationId="{756D8171-66FB-46AD-F393-7ADD49502108}"/>
          </ac:spMkLst>
        </pc:spChg>
        <pc:spChg chg="mod">
          <ac:chgData name="Mario Martinez" userId="3a8698ea-445f-4751-a923-c95ba728fd8c" providerId="ADAL" clId="{15A48C2C-B847-43F7-A37F-444AF909F4EF}" dt="2023-03-06T10:08:23.070" v="2796"/>
          <ac:spMkLst>
            <pc:docMk/>
            <pc:sldMk cId="2590335189" sldId="346"/>
            <ac:spMk id="24" creationId="{7C4311DC-AE7A-6FE4-76A7-7D063F1F0728}"/>
          </ac:spMkLst>
        </pc:spChg>
        <pc:spChg chg="mod">
          <ac:chgData name="Mario Martinez" userId="3a8698ea-445f-4751-a923-c95ba728fd8c" providerId="ADAL" clId="{15A48C2C-B847-43F7-A37F-444AF909F4EF}" dt="2023-03-06T10:08:23.070" v="2796"/>
          <ac:spMkLst>
            <pc:docMk/>
            <pc:sldMk cId="2590335189" sldId="346"/>
            <ac:spMk id="25" creationId="{825D8D5C-3312-F2D5-1D58-F880DA7181CB}"/>
          </ac:spMkLst>
        </pc:spChg>
        <pc:spChg chg="mod">
          <ac:chgData name="Mario Martinez" userId="3a8698ea-445f-4751-a923-c95ba728fd8c" providerId="ADAL" clId="{15A48C2C-B847-43F7-A37F-444AF909F4EF}" dt="2023-03-06T10:08:23.070" v="2796"/>
          <ac:spMkLst>
            <pc:docMk/>
            <pc:sldMk cId="2590335189" sldId="346"/>
            <ac:spMk id="28" creationId="{48E3A8EE-0F6B-0A9C-6FA3-8BB35EBDBE84}"/>
          </ac:spMkLst>
        </pc:spChg>
        <pc:spChg chg="mod">
          <ac:chgData name="Mario Martinez" userId="3a8698ea-445f-4751-a923-c95ba728fd8c" providerId="ADAL" clId="{15A48C2C-B847-43F7-A37F-444AF909F4EF}" dt="2023-03-06T10:08:23.070" v="2796"/>
          <ac:spMkLst>
            <pc:docMk/>
            <pc:sldMk cId="2590335189" sldId="346"/>
            <ac:spMk id="29" creationId="{6203B4B6-620A-5A49-86E4-DFBABEB4BEA9}"/>
          </ac:spMkLst>
        </pc:spChg>
        <pc:spChg chg="mod">
          <ac:chgData name="Mario Martinez" userId="3a8698ea-445f-4751-a923-c95ba728fd8c" providerId="ADAL" clId="{15A48C2C-B847-43F7-A37F-444AF909F4EF}" dt="2023-03-06T10:08:23.070" v="2796"/>
          <ac:spMkLst>
            <pc:docMk/>
            <pc:sldMk cId="2590335189" sldId="346"/>
            <ac:spMk id="30" creationId="{2B7BFBE5-0DD8-7AC2-1B5F-8362AE703591}"/>
          </ac:spMkLst>
        </pc:spChg>
        <pc:spChg chg="mod">
          <ac:chgData name="Mario Martinez" userId="3a8698ea-445f-4751-a923-c95ba728fd8c" providerId="ADAL" clId="{15A48C2C-B847-43F7-A37F-444AF909F4EF}" dt="2023-03-06T10:08:23.070" v="2796"/>
          <ac:spMkLst>
            <pc:docMk/>
            <pc:sldMk cId="2590335189" sldId="346"/>
            <ac:spMk id="31" creationId="{B6EB14B1-E983-E1BC-C0C9-794B0CA9BDC6}"/>
          </ac:spMkLst>
        </pc:spChg>
        <pc:spChg chg="mod">
          <ac:chgData name="Mario Martinez" userId="3a8698ea-445f-4751-a923-c95ba728fd8c" providerId="ADAL" clId="{15A48C2C-B847-43F7-A37F-444AF909F4EF}" dt="2023-03-06T10:08:23.070" v="2796"/>
          <ac:spMkLst>
            <pc:docMk/>
            <pc:sldMk cId="2590335189" sldId="346"/>
            <ac:spMk id="32" creationId="{9EC0D374-B16C-1C9E-BDA8-8C8730596BC9}"/>
          </ac:spMkLst>
        </pc:spChg>
        <pc:spChg chg="mod">
          <ac:chgData name="Mario Martinez" userId="3a8698ea-445f-4751-a923-c95ba728fd8c" providerId="ADAL" clId="{15A48C2C-B847-43F7-A37F-444AF909F4EF}" dt="2023-03-06T10:08:23.070" v="2796"/>
          <ac:spMkLst>
            <pc:docMk/>
            <pc:sldMk cId="2590335189" sldId="346"/>
            <ac:spMk id="34" creationId="{246F90AB-FE07-2CDF-A74D-3BC926DFFCCE}"/>
          </ac:spMkLst>
        </pc:spChg>
        <pc:spChg chg="mod">
          <ac:chgData name="Mario Martinez" userId="3a8698ea-445f-4751-a923-c95ba728fd8c" providerId="ADAL" clId="{15A48C2C-B847-43F7-A37F-444AF909F4EF}" dt="2023-03-06T10:08:23.070" v="2796"/>
          <ac:spMkLst>
            <pc:docMk/>
            <pc:sldMk cId="2590335189" sldId="346"/>
            <ac:spMk id="35" creationId="{41C3F1B8-DC42-F4FC-F401-70176EAF8677}"/>
          </ac:spMkLst>
        </pc:spChg>
        <pc:grpChg chg="add del mod">
          <ac:chgData name="Mario Martinez" userId="3a8698ea-445f-4751-a923-c95ba728fd8c" providerId="ADAL" clId="{15A48C2C-B847-43F7-A37F-444AF909F4EF}" dt="2023-03-06T10:08:24.604" v="2797"/>
          <ac:grpSpMkLst>
            <pc:docMk/>
            <pc:sldMk cId="2590335189" sldId="346"/>
            <ac:grpSpMk id="9" creationId="{2FB7C822-A34A-78C5-0287-CB3E5CBA60C3}"/>
          </ac:grpSpMkLst>
        </pc:grpChg>
        <pc:grpChg chg="mod">
          <ac:chgData name="Mario Martinez" userId="3a8698ea-445f-4751-a923-c95ba728fd8c" providerId="ADAL" clId="{15A48C2C-B847-43F7-A37F-444AF909F4EF}" dt="2023-03-06T10:08:23.070" v="2796"/>
          <ac:grpSpMkLst>
            <pc:docMk/>
            <pc:sldMk cId="2590335189" sldId="346"/>
            <ac:grpSpMk id="10" creationId="{12A9301B-511C-0C48-42B3-DEB451E33280}"/>
          </ac:grpSpMkLst>
        </pc:grpChg>
        <pc:grpChg chg="mod">
          <ac:chgData name="Mario Martinez" userId="3a8698ea-445f-4751-a923-c95ba728fd8c" providerId="ADAL" clId="{15A48C2C-B847-43F7-A37F-444AF909F4EF}" dt="2023-03-06T10:08:23.070" v="2796"/>
          <ac:grpSpMkLst>
            <pc:docMk/>
            <pc:sldMk cId="2590335189" sldId="346"/>
            <ac:grpSpMk id="13" creationId="{613E9879-9241-3CB8-CA8A-31362DB5F180}"/>
          </ac:grpSpMkLst>
        </pc:grpChg>
        <pc:picChg chg="del">
          <ac:chgData name="Mario Martinez" userId="3a8698ea-445f-4751-a923-c95ba728fd8c" providerId="ADAL" clId="{15A48C2C-B847-43F7-A37F-444AF909F4EF}" dt="2023-03-06T09:25:11.931" v="1395" actId="478"/>
          <ac:picMkLst>
            <pc:docMk/>
            <pc:sldMk cId="2590335189" sldId="346"/>
            <ac:picMk id="8" creationId="{6993E054-F95D-BF82-DE48-F212C9F2903B}"/>
          </ac:picMkLst>
        </pc:picChg>
        <pc:picChg chg="mod">
          <ac:chgData name="Mario Martinez" userId="3a8698ea-445f-4751-a923-c95ba728fd8c" providerId="ADAL" clId="{15A48C2C-B847-43F7-A37F-444AF909F4EF}" dt="2023-03-06T10:08:23.070" v="2796"/>
          <ac:picMkLst>
            <pc:docMk/>
            <pc:sldMk cId="2590335189" sldId="346"/>
            <ac:picMk id="26" creationId="{BA6E5B31-33D4-4920-BA4B-E80DB42F5B2F}"/>
          </ac:picMkLst>
        </pc:picChg>
        <pc:picChg chg="mod">
          <ac:chgData name="Mario Martinez" userId="3a8698ea-445f-4751-a923-c95ba728fd8c" providerId="ADAL" clId="{15A48C2C-B847-43F7-A37F-444AF909F4EF}" dt="2023-03-06T10:08:23.070" v="2796"/>
          <ac:picMkLst>
            <pc:docMk/>
            <pc:sldMk cId="2590335189" sldId="346"/>
            <ac:picMk id="33" creationId="{88644259-49D9-23BD-9547-3D98D57CB5E8}"/>
          </ac:picMkLst>
        </pc:picChg>
        <pc:picChg chg="add mod">
          <ac:chgData name="Mario Martinez" userId="3a8698ea-445f-4751-a923-c95ba728fd8c" providerId="ADAL" clId="{15A48C2C-B847-43F7-A37F-444AF909F4EF}" dt="2023-03-06T10:11:19.144" v="2808" actId="1076"/>
          <ac:picMkLst>
            <pc:docMk/>
            <pc:sldMk cId="2590335189" sldId="346"/>
            <ac:picMk id="36" creationId="{4F332B8B-5072-9AB4-F1FA-982C28E88686}"/>
          </ac:picMkLst>
        </pc:picChg>
        <pc:cxnChg chg="mod">
          <ac:chgData name="Mario Martinez" userId="3a8698ea-445f-4751-a923-c95ba728fd8c" providerId="ADAL" clId="{15A48C2C-B847-43F7-A37F-444AF909F4EF}" dt="2023-03-06T10:08:23.070" v="2796"/>
          <ac:cxnSpMkLst>
            <pc:docMk/>
            <pc:sldMk cId="2590335189" sldId="346"/>
            <ac:cxnSpMk id="11" creationId="{2EAB976F-081B-A5DA-94A3-6B41ED261E82}"/>
          </ac:cxnSpMkLst>
        </pc:cxnChg>
        <pc:cxnChg chg="mod">
          <ac:chgData name="Mario Martinez" userId="3a8698ea-445f-4751-a923-c95ba728fd8c" providerId="ADAL" clId="{15A48C2C-B847-43F7-A37F-444AF909F4EF}" dt="2023-03-06T10:08:23.070" v="2796"/>
          <ac:cxnSpMkLst>
            <pc:docMk/>
            <pc:sldMk cId="2590335189" sldId="346"/>
            <ac:cxnSpMk id="15" creationId="{95D98B54-0682-CC85-2A33-8FFFF305B0A2}"/>
          </ac:cxnSpMkLst>
        </pc:cxnChg>
        <pc:cxnChg chg="mod">
          <ac:chgData name="Mario Martinez" userId="3a8698ea-445f-4751-a923-c95ba728fd8c" providerId="ADAL" clId="{15A48C2C-B847-43F7-A37F-444AF909F4EF}" dt="2023-03-06T10:08:23.070" v="2796"/>
          <ac:cxnSpMkLst>
            <pc:docMk/>
            <pc:sldMk cId="2590335189" sldId="346"/>
            <ac:cxnSpMk id="19" creationId="{57A2CC20-DB88-3240-8FEB-4A32793AA24D}"/>
          </ac:cxnSpMkLst>
        </pc:cxnChg>
        <pc:cxnChg chg="mod">
          <ac:chgData name="Mario Martinez" userId="3a8698ea-445f-4751-a923-c95ba728fd8c" providerId="ADAL" clId="{15A48C2C-B847-43F7-A37F-444AF909F4EF}" dt="2023-03-06T10:08:23.070" v="2796"/>
          <ac:cxnSpMkLst>
            <pc:docMk/>
            <pc:sldMk cId="2590335189" sldId="346"/>
            <ac:cxnSpMk id="20" creationId="{5F38308A-3C0F-1D91-4F20-BC6E59EF5FF1}"/>
          </ac:cxnSpMkLst>
        </pc:cxnChg>
        <pc:cxnChg chg="mod">
          <ac:chgData name="Mario Martinez" userId="3a8698ea-445f-4751-a923-c95ba728fd8c" providerId="ADAL" clId="{15A48C2C-B847-43F7-A37F-444AF909F4EF}" dt="2023-03-06T10:08:23.070" v="2796"/>
          <ac:cxnSpMkLst>
            <pc:docMk/>
            <pc:sldMk cId="2590335189" sldId="346"/>
            <ac:cxnSpMk id="23" creationId="{7CB79F02-24EE-8A06-B485-66BAC5F32B53}"/>
          </ac:cxnSpMkLst>
        </pc:cxnChg>
        <pc:cxnChg chg="mod">
          <ac:chgData name="Mario Martinez" userId="3a8698ea-445f-4751-a923-c95ba728fd8c" providerId="ADAL" clId="{15A48C2C-B847-43F7-A37F-444AF909F4EF}" dt="2023-03-06T10:08:23.070" v="2796"/>
          <ac:cxnSpMkLst>
            <pc:docMk/>
            <pc:sldMk cId="2590335189" sldId="346"/>
            <ac:cxnSpMk id="27" creationId="{286B385B-5F67-C705-B249-3CED5B36710F}"/>
          </ac:cxnSpMkLst>
        </pc:cxnChg>
      </pc:sldChg>
      <pc:sldChg chg="modSp mod">
        <pc:chgData name="Mario Martinez" userId="3a8698ea-445f-4751-a923-c95ba728fd8c" providerId="ADAL" clId="{15A48C2C-B847-43F7-A37F-444AF909F4EF}" dt="2023-03-06T13:07:18.163" v="4533" actId="20577"/>
        <pc:sldMkLst>
          <pc:docMk/>
          <pc:sldMk cId="722958477" sldId="347"/>
        </pc:sldMkLst>
        <pc:spChg chg="mod">
          <ac:chgData name="Mario Martinez" userId="3a8698ea-445f-4751-a923-c95ba728fd8c" providerId="ADAL" clId="{15A48C2C-B847-43F7-A37F-444AF909F4EF}" dt="2023-03-06T13:07:18.163" v="4533" actId="20577"/>
          <ac:spMkLst>
            <pc:docMk/>
            <pc:sldMk cId="722958477" sldId="347"/>
            <ac:spMk id="4" creationId="{ACA87586-FB8F-A018-67B5-7F69FC6EBEA3}"/>
          </ac:spMkLst>
        </pc:spChg>
      </pc:sldChg>
      <pc:sldChg chg="modSp mod">
        <pc:chgData name="Mario Martinez" userId="3a8698ea-445f-4751-a923-c95ba728fd8c" providerId="ADAL" clId="{15A48C2C-B847-43F7-A37F-444AF909F4EF}" dt="2023-03-06T09:22:46.661" v="1296" actId="20577"/>
        <pc:sldMkLst>
          <pc:docMk/>
          <pc:sldMk cId="324182516" sldId="348"/>
        </pc:sldMkLst>
        <pc:spChg chg="mod">
          <ac:chgData name="Mario Martinez" userId="3a8698ea-445f-4751-a923-c95ba728fd8c" providerId="ADAL" clId="{15A48C2C-B847-43F7-A37F-444AF909F4EF}" dt="2023-03-06T09:22:46.661" v="1296" actId="20577"/>
          <ac:spMkLst>
            <pc:docMk/>
            <pc:sldMk cId="324182516" sldId="348"/>
            <ac:spMk id="4" creationId="{ACA87586-FB8F-A018-67B5-7F69FC6EBEA3}"/>
          </ac:spMkLst>
        </pc:spChg>
        <pc:picChg chg="mod">
          <ac:chgData name="Mario Martinez" userId="3a8698ea-445f-4751-a923-c95ba728fd8c" providerId="ADAL" clId="{15A48C2C-B847-43F7-A37F-444AF909F4EF}" dt="2023-03-06T09:15:26.580" v="1286" actId="14826"/>
          <ac:picMkLst>
            <pc:docMk/>
            <pc:sldMk cId="324182516" sldId="348"/>
            <ac:picMk id="2" creationId="{8B2EC5B7-220B-AB5D-EF45-5FE5C3681264}"/>
          </ac:picMkLst>
        </pc:picChg>
      </pc:sldChg>
      <pc:sldChg chg="modSp mod">
        <pc:chgData name="Mario Martinez" userId="3a8698ea-445f-4751-a923-c95ba728fd8c" providerId="ADAL" clId="{15A48C2C-B847-43F7-A37F-444AF909F4EF}" dt="2023-03-06T10:34:50.985" v="3271" actId="20577"/>
        <pc:sldMkLst>
          <pc:docMk/>
          <pc:sldMk cId="3333610538" sldId="352"/>
        </pc:sldMkLst>
        <pc:spChg chg="mod">
          <ac:chgData name="Mario Martinez" userId="3a8698ea-445f-4751-a923-c95ba728fd8c" providerId="ADAL" clId="{15A48C2C-B847-43F7-A37F-444AF909F4EF}" dt="2023-03-06T10:34:50.985" v="3271" actId="20577"/>
          <ac:spMkLst>
            <pc:docMk/>
            <pc:sldMk cId="3333610538" sldId="352"/>
            <ac:spMk id="4" creationId="{2466C82D-0AAF-9FF2-2848-8F293A4DFB97}"/>
          </ac:spMkLst>
        </pc:spChg>
      </pc:sldChg>
      <pc:sldChg chg="addSp delSp modSp mod">
        <pc:chgData name="Mario Martinez" userId="3a8698ea-445f-4751-a923-c95ba728fd8c" providerId="ADAL" clId="{15A48C2C-B847-43F7-A37F-444AF909F4EF}" dt="2023-03-06T10:34:57.482" v="3280" actId="20577"/>
        <pc:sldMkLst>
          <pc:docMk/>
          <pc:sldMk cId="2652990535" sldId="353"/>
        </pc:sldMkLst>
        <pc:spChg chg="mod">
          <ac:chgData name="Mario Martinez" userId="3a8698ea-445f-4751-a923-c95ba728fd8c" providerId="ADAL" clId="{15A48C2C-B847-43F7-A37F-444AF909F4EF}" dt="2023-03-06T10:34:57.482" v="3280" actId="20577"/>
          <ac:spMkLst>
            <pc:docMk/>
            <pc:sldMk cId="2652990535" sldId="353"/>
            <ac:spMk id="4" creationId="{2466C82D-0AAF-9FF2-2848-8F293A4DFB97}"/>
          </ac:spMkLst>
        </pc:spChg>
        <pc:spChg chg="add del">
          <ac:chgData name="Mario Martinez" userId="3a8698ea-445f-4751-a923-c95ba728fd8c" providerId="ADAL" clId="{15A48C2C-B847-43F7-A37F-444AF909F4EF}" dt="2023-03-06T10:14:26.970" v="2811" actId="478"/>
          <ac:spMkLst>
            <pc:docMk/>
            <pc:sldMk cId="2652990535" sldId="353"/>
            <ac:spMk id="6" creationId="{82F79994-0F83-2DCB-8D2E-56126BF5C42F}"/>
          </ac:spMkLst>
        </pc:spChg>
      </pc:sldChg>
      <pc:sldChg chg="addSp delSp modSp add mod ord">
        <pc:chgData name="Mario Martinez" userId="3a8698ea-445f-4751-a923-c95ba728fd8c" providerId="ADAL" clId="{15A48C2C-B847-43F7-A37F-444AF909F4EF}" dt="2023-03-06T09:23:14.188" v="1298" actId="20577"/>
        <pc:sldMkLst>
          <pc:docMk/>
          <pc:sldMk cId="799298531" sldId="354"/>
        </pc:sldMkLst>
        <pc:spChg chg="mod">
          <ac:chgData name="Mario Martinez" userId="3a8698ea-445f-4751-a923-c95ba728fd8c" providerId="ADAL" clId="{15A48C2C-B847-43F7-A37F-444AF909F4EF}" dt="2023-03-06T09:23:14.188" v="1298" actId="20577"/>
          <ac:spMkLst>
            <pc:docMk/>
            <pc:sldMk cId="799298531" sldId="354"/>
            <ac:spMk id="2" creationId="{CE03BA8F-C697-82DC-DCF4-2CB25F2C278D}"/>
          </ac:spMkLst>
        </pc:spChg>
        <pc:spChg chg="del">
          <ac:chgData name="Mario Martinez" userId="3a8698ea-445f-4751-a923-c95ba728fd8c" providerId="ADAL" clId="{15A48C2C-B847-43F7-A37F-444AF909F4EF}" dt="2023-03-06T08:51:51.203" v="179" actId="478"/>
          <ac:spMkLst>
            <pc:docMk/>
            <pc:sldMk cId="799298531" sldId="354"/>
            <ac:spMk id="3" creationId="{FBC6043F-B83B-8B64-FF39-1AEA1B076208}"/>
          </ac:spMkLst>
        </pc:spChg>
        <pc:spChg chg="mod">
          <ac:chgData name="Mario Martinez" userId="3a8698ea-445f-4751-a923-c95ba728fd8c" providerId="ADAL" clId="{15A48C2C-B847-43F7-A37F-444AF909F4EF}" dt="2023-03-06T08:25:35.378" v="156" actId="20577"/>
          <ac:spMkLst>
            <pc:docMk/>
            <pc:sldMk cId="799298531" sldId="354"/>
            <ac:spMk id="4" creationId="{ACA87586-FB8F-A018-67B5-7F69FC6EBEA3}"/>
          </ac:spMkLst>
        </pc:spChg>
        <pc:spChg chg="mod">
          <ac:chgData name="Mario Martinez" userId="3a8698ea-445f-4751-a923-c95ba728fd8c" providerId="ADAL" clId="{15A48C2C-B847-43F7-A37F-444AF909F4EF}" dt="2023-03-06T08:31:55.293" v="165" actId="1076"/>
          <ac:spMkLst>
            <pc:docMk/>
            <pc:sldMk cId="799298531" sldId="354"/>
            <ac:spMk id="9" creationId="{22970434-0EBF-4CB8-7E4E-C375BF769080}"/>
          </ac:spMkLst>
        </pc:spChg>
        <pc:spChg chg="mod">
          <ac:chgData name="Mario Martinez" userId="3a8698ea-445f-4751-a923-c95ba728fd8c" providerId="ADAL" clId="{15A48C2C-B847-43F7-A37F-444AF909F4EF}" dt="2023-03-06T08:31:55.293" v="165" actId="1076"/>
          <ac:spMkLst>
            <pc:docMk/>
            <pc:sldMk cId="799298531" sldId="354"/>
            <ac:spMk id="11" creationId="{EFA351A4-CF4A-18B2-B12C-1AB40BF7199B}"/>
          </ac:spMkLst>
        </pc:spChg>
        <pc:spChg chg="mod">
          <ac:chgData name="Mario Martinez" userId="3a8698ea-445f-4751-a923-c95ba728fd8c" providerId="ADAL" clId="{15A48C2C-B847-43F7-A37F-444AF909F4EF}" dt="2023-03-06T08:31:55.293" v="165" actId="1076"/>
          <ac:spMkLst>
            <pc:docMk/>
            <pc:sldMk cId="799298531" sldId="354"/>
            <ac:spMk id="13" creationId="{0CC13681-C76B-A840-9CCE-018F27B0D841}"/>
          </ac:spMkLst>
        </pc:spChg>
        <pc:spChg chg="mod">
          <ac:chgData name="Mario Martinez" userId="3a8698ea-445f-4751-a923-c95ba728fd8c" providerId="ADAL" clId="{15A48C2C-B847-43F7-A37F-444AF909F4EF}" dt="2023-03-06T08:31:55.293" v="165" actId="1076"/>
          <ac:spMkLst>
            <pc:docMk/>
            <pc:sldMk cId="799298531" sldId="354"/>
            <ac:spMk id="14" creationId="{9357B222-0CAD-7AEF-0112-C6414290B9EE}"/>
          </ac:spMkLst>
        </pc:spChg>
        <pc:spChg chg="mod">
          <ac:chgData name="Mario Martinez" userId="3a8698ea-445f-4751-a923-c95ba728fd8c" providerId="ADAL" clId="{15A48C2C-B847-43F7-A37F-444AF909F4EF}" dt="2023-03-06T08:31:55.293" v="165" actId="1076"/>
          <ac:spMkLst>
            <pc:docMk/>
            <pc:sldMk cId="799298531" sldId="354"/>
            <ac:spMk id="15" creationId="{13674A54-CD31-FB85-2129-052C44B6FC09}"/>
          </ac:spMkLst>
        </pc:spChg>
        <pc:spChg chg="mod">
          <ac:chgData name="Mario Martinez" userId="3a8698ea-445f-4751-a923-c95ba728fd8c" providerId="ADAL" clId="{15A48C2C-B847-43F7-A37F-444AF909F4EF}" dt="2023-03-06T08:31:55.293" v="165" actId="1076"/>
          <ac:spMkLst>
            <pc:docMk/>
            <pc:sldMk cId="799298531" sldId="354"/>
            <ac:spMk id="18" creationId="{86094BFB-5795-A453-DD18-9F0C74DEA5FC}"/>
          </ac:spMkLst>
        </pc:spChg>
        <pc:spChg chg="mod">
          <ac:chgData name="Mario Martinez" userId="3a8698ea-445f-4751-a923-c95ba728fd8c" providerId="ADAL" clId="{15A48C2C-B847-43F7-A37F-444AF909F4EF}" dt="2023-03-06T08:31:55.293" v="165" actId="1076"/>
          <ac:spMkLst>
            <pc:docMk/>
            <pc:sldMk cId="799298531" sldId="354"/>
            <ac:spMk id="19" creationId="{918AC0CA-17BA-E0E7-130B-97AC69572F80}"/>
          </ac:spMkLst>
        </pc:spChg>
        <pc:spChg chg="mod">
          <ac:chgData name="Mario Martinez" userId="3a8698ea-445f-4751-a923-c95ba728fd8c" providerId="ADAL" clId="{15A48C2C-B847-43F7-A37F-444AF909F4EF}" dt="2023-03-06T08:31:55.293" v="165" actId="1076"/>
          <ac:spMkLst>
            <pc:docMk/>
            <pc:sldMk cId="799298531" sldId="354"/>
            <ac:spMk id="23" creationId="{4C1008D2-4F78-B23B-6F01-EC912A9E6298}"/>
          </ac:spMkLst>
        </pc:spChg>
        <pc:spChg chg="mod">
          <ac:chgData name="Mario Martinez" userId="3a8698ea-445f-4751-a923-c95ba728fd8c" providerId="ADAL" clId="{15A48C2C-B847-43F7-A37F-444AF909F4EF}" dt="2023-03-06T08:31:55.293" v="165" actId="1076"/>
          <ac:spMkLst>
            <pc:docMk/>
            <pc:sldMk cId="799298531" sldId="354"/>
            <ac:spMk id="24" creationId="{AB554612-ED55-EEA8-8582-314F4953346D}"/>
          </ac:spMkLst>
        </pc:spChg>
        <pc:spChg chg="mod">
          <ac:chgData name="Mario Martinez" userId="3a8698ea-445f-4751-a923-c95ba728fd8c" providerId="ADAL" clId="{15A48C2C-B847-43F7-A37F-444AF909F4EF}" dt="2023-03-06T08:31:55.293" v="165" actId="1076"/>
          <ac:spMkLst>
            <pc:docMk/>
            <pc:sldMk cId="799298531" sldId="354"/>
            <ac:spMk id="27" creationId="{B0A4B140-DF2B-7CF1-47B6-C65EFF96C50C}"/>
          </ac:spMkLst>
        </pc:spChg>
        <pc:spChg chg="mod">
          <ac:chgData name="Mario Martinez" userId="3a8698ea-445f-4751-a923-c95ba728fd8c" providerId="ADAL" clId="{15A48C2C-B847-43F7-A37F-444AF909F4EF}" dt="2023-03-06T08:31:55.293" v="165" actId="1076"/>
          <ac:spMkLst>
            <pc:docMk/>
            <pc:sldMk cId="799298531" sldId="354"/>
            <ac:spMk id="28" creationId="{0C17A6F8-9CE5-3930-EC78-D9D0CF9DD254}"/>
          </ac:spMkLst>
        </pc:spChg>
        <pc:spChg chg="mod">
          <ac:chgData name="Mario Martinez" userId="3a8698ea-445f-4751-a923-c95ba728fd8c" providerId="ADAL" clId="{15A48C2C-B847-43F7-A37F-444AF909F4EF}" dt="2023-03-06T08:31:55.293" v="165" actId="1076"/>
          <ac:spMkLst>
            <pc:docMk/>
            <pc:sldMk cId="799298531" sldId="354"/>
            <ac:spMk id="29" creationId="{E06567AA-505B-7696-6C50-304BE3711D8B}"/>
          </ac:spMkLst>
        </pc:spChg>
        <pc:spChg chg="mod">
          <ac:chgData name="Mario Martinez" userId="3a8698ea-445f-4751-a923-c95ba728fd8c" providerId="ADAL" clId="{15A48C2C-B847-43F7-A37F-444AF909F4EF}" dt="2023-03-06T08:31:55.293" v="165" actId="1076"/>
          <ac:spMkLst>
            <pc:docMk/>
            <pc:sldMk cId="799298531" sldId="354"/>
            <ac:spMk id="31" creationId="{AA1B10AE-EB64-D9A5-6DC5-10F0C497F239}"/>
          </ac:spMkLst>
        </pc:spChg>
        <pc:spChg chg="mod">
          <ac:chgData name="Mario Martinez" userId="3a8698ea-445f-4751-a923-c95ba728fd8c" providerId="ADAL" clId="{15A48C2C-B847-43F7-A37F-444AF909F4EF}" dt="2023-03-06T08:31:55.293" v="165" actId="1076"/>
          <ac:spMkLst>
            <pc:docMk/>
            <pc:sldMk cId="799298531" sldId="354"/>
            <ac:spMk id="32" creationId="{E46E0C46-A338-D84B-ACF2-F96276FE7F9E}"/>
          </ac:spMkLst>
        </pc:spChg>
        <pc:spChg chg="mod">
          <ac:chgData name="Mario Martinez" userId="3a8698ea-445f-4751-a923-c95ba728fd8c" providerId="ADAL" clId="{15A48C2C-B847-43F7-A37F-444AF909F4EF}" dt="2023-03-06T08:51:26.921" v="174"/>
          <ac:spMkLst>
            <pc:docMk/>
            <pc:sldMk cId="799298531" sldId="354"/>
            <ac:spMk id="35" creationId="{44FD9E11-0430-E0A2-D8DC-4488ECE3ED87}"/>
          </ac:spMkLst>
        </pc:spChg>
        <pc:spChg chg="mod">
          <ac:chgData name="Mario Martinez" userId="3a8698ea-445f-4751-a923-c95ba728fd8c" providerId="ADAL" clId="{15A48C2C-B847-43F7-A37F-444AF909F4EF}" dt="2023-03-06T08:51:26.921" v="174"/>
          <ac:spMkLst>
            <pc:docMk/>
            <pc:sldMk cId="799298531" sldId="354"/>
            <ac:spMk id="36" creationId="{6751A5D3-D1E0-A593-C297-D2A3771EF372}"/>
          </ac:spMkLst>
        </pc:spChg>
        <pc:spChg chg="mod">
          <ac:chgData name="Mario Martinez" userId="3a8698ea-445f-4751-a923-c95ba728fd8c" providerId="ADAL" clId="{15A48C2C-B847-43F7-A37F-444AF909F4EF}" dt="2023-03-06T08:51:26.921" v="174"/>
          <ac:spMkLst>
            <pc:docMk/>
            <pc:sldMk cId="799298531" sldId="354"/>
            <ac:spMk id="37" creationId="{BE401AD8-7C80-301C-1DCD-379CE9E2CD47}"/>
          </ac:spMkLst>
        </pc:spChg>
        <pc:spChg chg="mod">
          <ac:chgData name="Mario Martinez" userId="3a8698ea-445f-4751-a923-c95ba728fd8c" providerId="ADAL" clId="{15A48C2C-B847-43F7-A37F-444AF909F4EF}" dt="2023-03-06T08:51:26.921" v="174"/>
          <ac:spMkLst>
            <pc:docMk/>
            <pc:sldMk cId="799298531" sldId="354"/>
            <ac:spMk id="39" creationId="{C560BCFA-8ACB-DFE8-4419-5CE822CAE970}"/>
          </ac:spMkLst>
        </pc:spChg>
        <pc:spChg chg="mod">
          <ac:chgData name="Mario Martinez" userId="3a8698ea-445f-4751-a923-c95ba728fd8c" providerId="ADAL" clId="{15A48C2C-B847-43F7-A37F-444AF909F4EF}" dt="2023-03-06T08:51:26.921" v="174"/>
          <ac:spMkLst>
            <pc:docMk/>
            <pc:sldMk cId="799298531" sldId="354"/>
            <ac:spMk id="41" creationId="{31CE6BDE-DF73-F062-FA05-CCCCD138549C}"/>
          </ac:spMkLst>
        </pc:spChg>
        <pc:spChg chg="mod">
          <ac:chgData name="Mario Martinez" userId="3a8698ea-445f-4751-a923-c95ba728fd8c" providerId="ADAL" clId="{15A48C2C-B847-43F7-A37F-444AF909F4EF}" dt="2023-03-06T08:51:26.921" v="174"/>
          <ac:spMkLst>
            <pc:docMk/>
            <pc:sldMk cId="799298531" sldId="354"/>
            <ac:spMk id="43" creationId="{CE8F1FC0-AB46-157C-E1A1-505C3DB62CE8}"/>
          </ac:spMkLst>
        </pc:spChg>
        <pc:spChg chg="mod">
          <ac:chgData name="Mario Martinez" userId="3a8698ea-445f-4751-a923-c95ba728fd8c" providerId="ADAL" clId="{15A48C2C-B847-43F7-A37F-444AF909F4EF}" dt="2023-03-06T08:51:26.921" v="174"/>
          <ac:spMkLst>
            <pc:docMk/>
            <pc:sldMk cId="799298531" sldId="354"/>
            <ac:spMk id="44" creationId="{CB07C656-DCF6-3165-46D5-E2EEDF6E21E3}"/>
          </ac:spMkLst>
        </pc:spChg>
        <pc:spChg chg="mod">
          <ac:chgData name="Mario Martinez" userId="3a8698ea-445f-4751-a923-c95ba728fd8c" providerId="ADAL" clId="{15A48C2C-B847-43F7-A37F-444AF909F4EF}" dt="2023-03-06T08:51:26.921" v="174"/>
          <ac:spMkLst>
            <pc:docMk/>
            <pc:sldMk cId="799298531" sldId="354"/>
            <ac:spMk id="45" creationId="{518EA8F6-A846-CEA2-C119-41F5410C9D7D}"/>
          </ac:spMkLst>
        </pc:spChg>
        <pc:spChg chg="mod">
          <ac:chgData name="Mario Martinez" userId="3a8698ea-445f-4751-a923-c95ba728fd8c" providerId="ADAL" clId="{15A48C2C-B847-43F7-A37F-444AF909F4EF}" dt="2023-03-06T08:51:26.921" v="174"/>
          <ac:spMkLst>
            <pc:docMk/>
            <pc:sldMk cId="799298531" sldId="354"/>
            <ac:spMk id="47" creationId="{34C8A2A6-CA0E-92F3-E547-365E4775FEB9}"/>
          </ac:spMkLst>
        </pc:spChg>
        <pc:spChg chg="mod">
          <ac:chgData name="Mario Martinez" userId="3a8698ea-445f-4751-a923-c95ba728fd8c" providerId="ADAL" clId="{15A48C2C-B847-43F7-A37F-444AF909F4EF}" dt="2023-03-06T08:51:26.921" v="174"/>
          <ac:spMkLst>
            <pc:docMk/>
            <pc:sldMk cId="799298531" sldId="354"/>
            <ac:spMk id="48" creationId="{43EA6C9B-5579-A968-6DD9-AD28EC635EE7}"/>
          </ac:spMkLst>
        </pc:spChg>
        <pc:spChg chg="mod">
          <ac:chgData name="Mario Martinez" userId="3a8698ea-445f-4751-a923-c95ba728fd8c" providerId="ADAL" clId="{15A48C2C-B847-43F7-A37F-444AF909F4EF}" dt="2023-03-06T08:51:26.921" v="174"/>
          <ac:spMkLst>
            <pc:docMk/>
            <pc:sldMk cId="799298531" sldId="354"/>
            <ac:spMk id="51" creationId="{8D790EBF-DCD9-FCAC-A069-A4406DE8D9EB}"/>
          </ac:spMkLst>
        </pc:spChg>
        <pc:spChg chg="mod">
          <ac:chgData name="Mario Martinez" userId="3a8698ea-445f-4751-a923-c95ba728fd8c" providerId="ADAL" clId="{15A48C2C-B847-43F7-A37F-444AF909F4EF}" dt="2023-03-06T08:51:26.921" v="174"/>
          <ac:spMkLst>
            <pc:docMk/>
            <pc:sldMk cId="799298531" sldId="354"/>
            <ac:spMk id="52" creationId="{B569F06A-F059-0AC1-3177-A15A9815DEE3}"/>
          </ac:spMkLst>
        </pc:spChg>
        <pc:spChg chg="mod">
          <ac:chgData name="Mario Martinez" userId="3a8698ea-445f-4751-a923-c95ba728fd8c" providerId="ADAL" clId="{15A48C2C-B847-43F7-A37F-444AF909F4EF}" dt="2023-03-06T08:51:26.921" v="174"/>
          <ac:spMkLst>
            <pc:docMk/>
            <pc:sldMk cId="799298531" sldId="354"/>
            <ac:spMk id="54" creationId="{638CF34E-A9A4-7E6C-1BA2-E10D94049D74}"/>
          </ac:spMkLst>
        </pc:spChg>
        <pc:spChg chg="mod">
          <ac:chgData name="Mario Martinez" userId="3a8698ea-445f-4751-a923-c95ba728fd8c" providerId="ADAL" clId="{15A48C2C-B847-43F7-A37F-444AF909F4EF}" dt="2023-03-06T08:51:26.921" v="174"/>
          <ac:spMkLst>
            <pc:docMk/>
            <pc:sldMk cId="799298531" sldId="354"/>
            <ac:spMk id="55" creationId="{F5AACF25-1C95-7EF7-6F96-A4C5892C65B7}"/>
          </ac:spMkLst>
        </pc:spChg>
        <pc:spChg chg="mod">
          <ac:chgData name="Mario Martinez" userId="3a8698ea-445f-4751-a923-c95ba728fd8c" providerId="ADAL" clId="{15A48C2C-B847-43F7-A37F-444AF909F4EF}" dt="2023-03-06T08:51:26.921" v="174"/>
          <ac:spMkLst>
            <pc:docMk/>
            <pc:sldMk cId="799298531" sldId="354"/>
            <ac:spMk id="58" creationId="{AC243D4E-83C5-E7A9-816D-93B8A3F4B6E0}"/>
          </ac:spMkLst>
        </pc:spChg>
        <pc:spChg chg="mod">
          <ac:chgData name="Mario Martinez" userId="3a8698ea-445f-4751-a923-c95ba728fd8c" providerId="ADAL" clId="{15A48C2C-B847-43F7-A37F-444AF909F4EF}" dt="2023-03-06T08:51:26.921" v="174"/>
          <ac:spMkLst>
            <pc:docMk/>
            <pc:sldMk cId="799298531" sldId="354"/>
            <ac:spMk id="59" creationId="{7E427F74-7738-3CC5-FE2B-042A908465D2}"/>
          </ac:spMkLst>
        </pc:spChg>
        <pc:spChg chg="mod">
          <ac:chgData name="Mario Martinez" userId="3a8698ea-445f-4751-a923-c95ba728fd8c" providerId="ADAL" clId="{15A48C2C-B847-43F7-A37F-444AF909F4EF}" dt="2023-03-06T08:51:26.921" v="174"/>
          <ac:spMkLst>
            <pc:docMk/>
            <pc:sldMk cId="799298531" sldId="354"/>
            <ac:spMk id="60" creationId="{99CB1068-B972-5466-0053-E5DCB88A2B98}"/>
          </ac:spMkLst>
        </pc:spChg>
        <pc:spChg chg="mod">
          <ac:chgData name="Mario Martinez" userId="3a8698ea-445f-4751-a923-c95ba728fd8c" providerId="ADAL" clId="{15A48C2C-B847-43F7-A37F-444AF909F4EF}" dt="2023-03-06T08:51:26.921" v="174"/>
          <ac:spMkLst>
            <pc:docMk/>
            <pc:sldMk cId="799298531" sldId="354"/>
            <ac:spMk id="61" creationId="{3DDEE2C7-B537-D9A0-4373-A262B2583323}"/>
          </ac:spMkLst>
        </pc:spChg>
        <pc:spChg chg="mod">
          <ac:chgData name="Mario Martinez" userId="3a8698ea-445f-4751-a923-c95ba728fd8c" providerId="ADAL" clId="{15A48C2C-B847-43F7-A37F-444AF909F4EF}" dt="2023-03-06T08:51:26.921" v="174"/>
          <ac:spMkLst>
            <pc:docMk/>
            <pc:sldMk cId="799298531" sldId="354"/>
            <ac:spMk id="62" creationId="{81F233E1-032D-7DE4-3311-472708A36F1F}"/>
          </ac:spMkLst>
        </pc:spChg>
        <pc:spChg chg="add del mod">
          <ac:chgData name="Mario Martinez" userId="3a8698ea-445f-4751-a923-c95ba728fd8c" providerId="ADAL" clId="{15A48C2C-B847-43F7-A37F-444AF909F4EF}" dt="2023-03-06T08:51:53.649" v="180" actId="478"/>
          <ac:spMkLst>
            <pc:docMk/>
            <pc:sldMk cId="799298531" sldId="354"/>
            <ac:spMk id="66" creationId="{D979BC8D-03AC-C325-41EA-7A2AD0C3A04B}"/>
          </ac:spMkLst>
        </pc:spChg>
        <pc:grpChg chg="add del mod">
          <ac:chgData name="Mario Martinez" userId="3a8698ea-445f-4751-a923-c95ba728fd8c" providerId="ADAL" clId="{15A48C2C-B847-43F7-A37F-444AF909F4EF}" dt="2023-03-06T08:31:55.830" v="166"/>
          <ac:grpSpMkLst>
            <pc:docMk/>
            <pc:sldMk cId="799298531" sldId="354"/>
            <ac:grpSpMk id="5" creationId="{74C3596D-3526-DA84-B1FF-C9F26B2B61DB}"/>
          </ac:grpSpMkLst>
        </pc:grpChg>
        <pc:grpChg chg="mod">
          <ac:chgData name="Mario Martinez" userId="3a8698ea-445f-4751-a923-c95ba728fd8c" providerId="ADAL" clId="{15A48C2C-B847-43F7-A37F-444AF909F4EF}" dt="2023-03-06T08:31:55.293" v="165" actId="1076"/>
          <ac:grpSpMkLst>
            <pc:docMk/>
            <pc:sldMk cId="799298531" sldId="354"/>
            <ac:grpSpMk id="7" creationId="{54547665-08E9-8E95-DE72-03ADD4CE4EBA}"/>
          </ac:grpSpMkLst>
        </pc:grpChg>
        <pc:grpChg chg="mod">
          <ac:chgData name="Mario Martinez" userId="3a8698ea-445f-4751-a923-c95ba728fd8c" providerId="ADAL" clId="{15A48C2C-B847-43F7-A37F-444AF909F4EF}" dt="2023-03-06T08:31:55.293" v="165" actId="1076"/>
          <ac:grpSpMkLst>
            <pc:docMk/>
            <pc:sldMk cId="799298531" sldId="354"/>
            <ac:grpSpMk id="10" creationId="{F1A37893-D0DE-AD69-C00A-A74D63878AEE}"/>
          </ac:grpSpMkLst>
        </pc:grpChg>
        <pc:grpChg chg="add del mod">
          <ac:chgData name="Mario Martinez" userId="3a8698ea-445f-4751-a923-c95ba728fd8c" providerId="ADAL" clId="{15A48C2C-B847-43F7-A37F-444AF909F4EF}" dt="2023-03-06T08:51:28.460" v="175"/>
          <ac:grpSpMkLst>
            <pc:docMk/>
            <pc:sldMk cId="799298531" sldId="354"/>
            <ac:grpSpMk id="34" creationId="{7BE9A80F-2AE0-9074-4EA5-1B5C35B2A750}"/>
          </ac:grpSpMkLst>
        </pc:grpChg>
        <pc:grpChg chg="mod">
          <ac:chgData name="Mario Martinez" userId="3a8698ea-445f-4751-a923-c95ba728fd8c" providerId="ADAL" clId="{15A48C2C-B847-43F7-A37F-444AF909F4EF}" dt="2023-03-06T08:51:26.921" v="174"/>
          <ac:grpSpMkLst>
            <pc:docMk/>
            <pc:sldMk cId="799298531" sldId="354"/>
            <ac:grpSpMk id="40" creationId="{648CCC0C-476C-5BFB-3D10-95EA40458208}"/>
          </ac:grpSpMkLst>
        </pc:grpChg>
        <pc:picChg chg="del mod">
          <ac:chgData name="Mario Martinez" userId="3a8698ea-445f-4751-a923-c95ba728fd8c" providerId="ADAL" clId="{15A48C2C-B847-43F7-A37F-444AF909F4EF}" dt="2023-03-06T08:25:41.471" v="158" actId="478"/>
          <ac:picMkLst>
            <pc:docMk/>
            <pc:sldMk cId="799298531" sldId="354"/>
            <ac:picMk id="8" creationId="{6993E054-F95D-BF82-DE48-F212C9F2903B}"/>
          </ac:picMkLst>
        </pc:picChg>
        <pc:picChg chg="mod">
          <ac:chgData name="Mario Martinez" userId="3a8698ea-445f-4751-a923-c95ba728fd8c" providerId="ADAL" clId="{15A48C2C-B847-43F7-A37F-444AF909F4EF}" dt="2023-03-06T08:31:55.293" v="165" actId="1076"/>
          <ac:picMkLst>
            <pc:docMk/>
            <pc:sldMk cId="799298531" sldId="354"/>
            <ac:picMk id="17" creationId="{54DA0E2F-D622-3E15-56D2-48A1104AD70A}"/>
          </ac:picMkLst>
        </pc:picChg>
        <pc:picChg chg="mod">
          <ac:chgData name="Mario Martinez" userId="3a8698ea-445f-4751-a923-c95ba728fd8c" providerId="ADAL" clId="{15A48C2C-B847-43F7-A37F-444AF909F4EF}" dt="2023-03-06T08:31:55.293" v="165" actId="1076"/>
          <ac:picMkLst>
            <pc:docMk/>
            <pc:sldMk cId="799298531" sldId="354"/>
            <ac:picMk id="20" creationId="{E26AD925-C721-19B4-20E2-B4638C8E1742}"/>
          </ac:picMkLst>
        </pc:picChg>
        <pc:picChg chg="mod">
          <ac:chgData name="Mario Martinez" userId="3a8698ea-445f-4751-a923-c95ba728fd8c" providerId="ADAL" clId="{15A48C2C-B847-43F7-A37F-444AF909F4EF}" dt="2023-03-06T08:31:55.293" v="165" actId="1076"/>
          <ac:picMkLst>
            <pc:docMk/>
            <pc:sldMk cId="799298531" sldId="354"/>
            <ac:picMk id="30" creationId="{F7741574-48F3-E5A9-20C2-B9323E36ADA7}"/>
          </ac:picMkLst>
        </pc:picChg>
        <pc:picChg chg="add mod">
          <ac:chgData name="Mario Martinez" userId="3a8698ea-445f-4751-a923-c95ba728fd8c" providerId="ADAL" clId="{15A48C2C-B847-43F7-A37F-444AF909F4EF}" dt="2023-03-06T08:55:50.504" v="415" actId="14826"/>
          <ac:picMkLst>
            <pc:docMk/>
            <pc:sldMk cId="799298531" sldId="354"/>
            <ac:picMk id="33" creationId="{F40C9824-6E45-E54F-EDE9-822B351BD7EB}"/>
          </ac:picMkLst>
        </pc:picChg>
        <pc:picChg chg="mod">
          <ac:chgData name="Mario Martinez" userId="3a8698ea-445f-4751-a923-c95ba728fd8c" providerId="ADAL" clId="{15A48C2C-B847-43F7-A37F-444AF909F4EF}" dt="2023-03-06T08:51:26.921" v="174"/>
          <ac:picMkLst>
            <pc:docMk/>
            <pc:sldMk cId="799298531" sldId="354"/>
            <ac:picMk id="56" creationId="{4029D47E-EBD8-C680-84FC-75F26F4438BE}"/>
          </ac:picMkLst>
        </pc:picChg>
        <pc:picChg chg="mod">
          <ac:chgData name="Mario Martinez" userId="3a8698ea-445f-4751-a923-c95ba728fd8c" providerId="ADAL" clId="{15A48C2C-B847-43F7-A37F-444AF909F4EF}" dt="2023-03-06T08:51:26.921" v="174"/>
          <ac:picMkLst>
            <pc:docMk/>
            <pc:sldMk cId="799298531" sldId="354"/>
            <ac:picMk id="63" creationId="{A9BE8741-D78F-486E-C0E1-9A07D75E2851}"/>
          </ac:picMkLst>
        </pc:picChg>
        <pc:picChg chg="add mod">
          <ac:chgData name="Mario Martinez" userId="3a8698ea-445f-4751-a923-c95ba728fd8c" providerId="ADAL" clId="{15A48C2C-B847-43F7-A37F-444AF909F4EF}" dt="2023-03-06T09:08:31.486" v="917" actId="1076"/>
          <ac:picMkLst>
            <pc:docMk/>
            <pc:sldMk cId="799298531" sldId="354"/>
            <ac:picMk id="64" creationId="{392E59E9-742B-76CB-2343-ECADBE352186}"/>
          </ac:picMkLst>
        </pc:picChg>
        <pc:picChg chg="add del">
          <ac:chgData name="Mario Martinez" userId="3a8698ea-445f-4751-a923-c95ba728fd8c" providerId="ADAL" clId="{15A48C2C-B847-43F7-A37F-444AF909F4EF}" dt="2023-03-06T08:55:47.299" v="414"/>
          <ac:picMkLst>
            <pc:docMk/>
            <pc:sldMk cId="799298531" sldId="354"/>
            <ac:picMk id="67" creationId="{C472B57A-800D-A470-598E-E5F97B03096A}"/>
          </ac:picMkLst>
        </pc:picChg>
        <pc:cxnChg chg="mod">
          <ac:chgData name="Mario Martinez" userId="3a8698ea-445f-4751-a923-c95ba728fd8c" providerId="ADAL" clId="{15A48C2C-B847-43F7-A37F-444AF909F4EF}" dt="2023-03-06T08:31:55.293" v="165" actId="1076"/>
          <ac:cxnSpMkLst>
            <pc:docMk/>
            <pc:sldMk cId="799298531" sldId="354"/>
            <ac:cxnSpMk id="6" creationId="{016312BC-CDBD-8ABB-CDC5-BC18E8BD03D0}"/>
          </ac:cxnSpMkLst>
        </pc:cxnChg>
        <pc:cxnChg chg="mod">
          <ac:chgData name="Mario Martinez" userId="3a8698ea-445f-4751-a923-c95ba728fd8c" providerId="ADAL" clId="{15A48C2C-B847-43F7-A37F-444AF909F4EF}" dt="2023-03-06T08:31:55.293" v="165" actId="1076"/>
          <ac:cxnSpMkLst>
            <pc:docMk/>
            <pc:sldMk cId="799298531" sldId="354"/>
            <ac:cxnSpMk id="12" creationId="{76642F9E-C63C-2D70-171C-CB435233A64B}"/>
          </ac:cxnSpMkLst>
        </pc:cxnChg>
        <pc:cxnChg chg="mod">
          <ac:chgData name="Mario Martinez" userId="3a8698ea-445f-4751-a923-c95ba728fd8c" providerId="ADAL" clId="{15A48C2C-B847-43F7-A37F-444AF909F4EF}" dt="2023-03-06T08:31:55.293" v="165" actId="1076"/>
          <ac:cxnSpMkLst>
            <pc:docMk/>
            <pc:sldMk cId="799298531" sldId="354"/>
            <ac:cxnSpMk id="16" creationId="{2B912A59-ADDB-0F10-C77F-AEF70B9F5435}"/>
          </ac:cxnSpMkLst>
        </pc:cxnChg>
        <pc:cxnChg chg="mod">
          <ac:chgData name="Mario Martinez" userId="3a8698ea-445f-4751-a923-c95ba728fd8c" providerId="ADAL" clId="{15A48C2C-B847-43F7-A37F-444AF909F4EF}" dt="2023-03-06T08:31:55.293" v="165" actId="1076"/>
          <ac:cxnSpMkLst>
            <pc:docMk/>
            <pc:sldMk cId="799298531" sldId="354"/>
            <ac:cxnSpMk id="21" creationId="{B7FA0116-1B2B-5FDD-7E21-241613668A0F}"/>
          </ac:cxnSpMkLst>
        </pc:cxnChg>
        <pc:cxnChg chg="mod">
          <ac:chgData name="Mario Martinez" userId="3a8698ea-445f-4751-a923-c95ba728fd8c" providerId="ADAL" clId="{15A48C2C-B847-43F7-A37F-444AF909F4EF}" dt="2023-03-06T08:31:55.293" v="165" actId="1076"/>
          <ac:cxnSpMkLst>
            <pc:docMk/>
            <pc:sldMk cId="799298531" sldId="354"/>
            <ac:cxnSpMk id="22" creationId="{151D6F25-707E-70E4-3901-B7C1730B862F}"/>
          </ac:cxnSpMkLst>
        </pc:cxnChg>
        <pc:cxnChg chg="mod">
          <ac:chgData name="Mario Martinez" userId="3a8698ea-445f-4751-a923-c95ba728fd8c" providerId="ADAL" clId="{15A48C2C-B847-43F7-A37F-444AF909F4EF}" dt="2023-03-06T08:31:55.293" v="165" actId="1076"/>
          <ac:cxnSpMkLst>
            <pc:docMk/>
            <pc:sldMk cId="799298531" sldId="354"/>
            <ac:cxnSpMk id="25" creationId="{2A592C76-4FA8-8D1E-5B73-F8EE1D527AEC}"/>
          </ac:cxnSpMkLst>
        </pc:cxnChg>
        <pc:cxnChg chg="mod">
          <ac:chgData name="Mario Martinez" userId="3a8698ea-445f-4751-a923-c95ba728fd8c" providerId="ADAL" clId="{15A48C2C-B847-43F7-A37F-444AF909F4EF}" dt="2023-03-06T08:31:55.293" v="165" actId="1076"/>
          <ac:cxnSpMkLst>
            <pc:docMk/>
            <pc:sldMk cId="799298531" sldId="354"/>
            <ac:cxnSpMk id="26" creationId="{AAD226AA-0EE4-F236-E57F-EBC77E9FEC86}"/>
          </ac:cxnSpMkLst>
        </pc:cxnChg>
        <pc:cxnChg chg="mod">
          <ac:chgData name="Mario Martinez" userId="3a8698ea-445f-4751-a923-c95ba728fd8c" providerId="ADAL" clId="{15A48C2C-B847-43F7-A37F-444AF909F4EF}" dt="2023-03-06T08:51:26.921" v="174"/>
          <ac:cxnSpMkLst>
            <pc:docMk/>
            <pc:sldMk cId="799298531" sldId="354"/>
            <ac:cxnSpMk id="38" creationId="{EC56CB6B-839C-C4C1-84DC-A5853523A048}"/>
          </ac:cxnSpMkLst>
        </pc:cxnChg>
        <pc:cxnChg chg="mod">
          <ac:chgData name="Mario Martinez" userId="3a8698ea-445f-4751-a923-c95ba728fd8c" providerId="ADAL" clId="{15A48C2C-B847-43F7-A37F-444AF909F4EF}" dt="2023-03-06T08:51:26.921" v="174"/>
          <ac:cxnSpMkLst>
            <pc:docMk/>
            <pc:sldMk cId="799298531" sldId="354"/>
            <ac:cxnSpMk id="42" creationId="{598C5AF3-CE33-244E-EF5F-C94D2B93871D}"/>
          </ac:cxnSpMkLst>
        </pc:cxnChg>
        <pc:cxnChg chg="mod">
          <ac:chgData name="Mario Martinez" userId="3a8698ea-445f-4751-a923-c95ba728fd8c" providerId="ADAL" clId="{15A48C2C-B847-43F7-A37F-444AF909F4EF}" dt="2023-03-06T08:51:26.921" v="174"/>
          <ac:cxnSpMkLst>
            <pc:docMk/>
            <pc:sldMk cId="799298531" sldId="354"/>
            <ac:cxnSpMk id="46" creationId="{D99EB2C9-BDF6-EC48-57E6-7C8067BA2948}"/>
          </ac:cxnSpMkLst>
        </pc:cxnChg>
        <pc:cxnChg chg="mod">
          <ac:chgData name="Mario Martinez" userId="3a8698ea-445f-4751-a923-c95ba728fd8c" providerId="ADAL" clId="{15A48C2C-B847-43F7-A37F-444AF909F4EF}" dt="2023-03-06T08:51:26.921" v="174"/>
          <ac:cxnSpMkLst>
            <pc:docMk/>
            <pc:sldMk cId="799298531" sldId="354"/>
            <ac:cxnSpMk id="49" creationId="{F783881E-A878-BC44-BD93-4CA511CFAE52}"/>
          </ac:cxnSpMkLst>
        </pc:cxnChg>
        <pc:cxnChg chg="mod">
          <ac:chgData name="Mario Martinez" userId="3a8698ea-445f-4751-a923-c95ba728fd8c" providerId="ADAL" clId="{15A48C2C-B847-43F7-A37F-444AF909F4EF}" dt="2023-03-06T08:51:26.921" v="174"/>
          <ac:cxnSpMkLst>
            <pc:docMk/>
            <pc:sldMk cId="799298531" sldId="354"/>
            <ac:cxnSpMk id="50" creationId="{BD437320-A8A0-13F1-5BEB-9A5E587A425B}"/>
          </ac:cxnSpMkLst>
        </pc:cxnChg>
        <pc:cxnChg chg="mod">
          <ac:chgData name="Mario Martinez" userId="3a8698ea-445f-4751-a923-c95ba728fd8c" providerId="ADAL" clId="{15A48C2C-B847-43F7-A37F-444AF909F4EF}" dt="2023-03-06T08:51:26.921" v="174"/>
          <ac:cxnSpMkLst>
            <pc:docMk/>
            <pc:sldMk cId="799298531" sldId="354"/>
            <ac:cxnSpMk id="53" creationId="{9A76201C-5A9F-E461-005D-A7EBD9F39C7E}"/>
          </ac:cxnSpMkLst>
        </pc:cxnChg>
        <pc:cxnChg chg="mod">
          <ac:chgData name="Mario Martinez" userId="3a8698ea-445f-4751-a923-c95ba728fd8c" providerId="ADAL" clId="{15A48C2C-B847-43F7-A37F-444AF909F4EF}" dt="2023-03-06T08:51:26.921" v="174"/>
          <ac:cxnSpMkLst>
            <pc:docMk/>
            <pc:sldMk cId="799298531" sldId="354"/>
            <ac:cxnSpMk id="57" creationId="{79F2C0D4-05DE-FED6-F6EB-2391788EE4CB}"/>
          </ac:cxnSpMkLst>
        </pc:cxnChg>
      </pc:sldChg>
      <pc:sldChg chg="addSp delSp modSp add mod">
        <pc:chgData name="Mario Martinez" userId="3a8698ea-445f-4751-a923-c95ba728fd8c" providerId="ADAL" clId="{15A48C2C-B847-43F7-A37F-444AF909F4EF}" dt="2023-03-06T14:43:51.408" v="4539"/>
        <pc:sldMkLst>
          <pc:docMk/>
          <pc:sldMk cId="2033509880" sldId="355"/>
        </pc:sldMkLst>
        <pc:spChg chg="mod">
          <ac:chgData name="Mario Martinez" userId="3a8698ea-445f-4751-a923-c95ba728fd8c" providerId="ADAL" clId="{15A48C2C-B847-43F7-A37F-444AF909F4EF}" dt="2023-03-06T10:49:12.829" v="3757" actId="20577"/>
          <ac:spMkLst>
            <pc:docMk/>
            <pc:sldMk cId="2033509880" sldId="355"/>
            <ac:spMk id="2" creationId="{CE03BA8F-C697-82DC-DCF4-2CB25F2C278D}"/>
          </ac:spMkLst>
        </pc:spChg>
        <pc:spChg chg="mod">
          <ac:chgData name="Mario Martinez" userId="3a8698ea-445f-4751-a923-c95ba728fd8c" providerId="ADAL" clId="{15A48C2C-B847-43F7-A37F-444AF909F4EF}" dt="2023-03-06T10:07:50.538" v="2790" actId="20577"/>
          <ac:spMkLst>
            <pc:docMk/>
            <pc:sldMk cId="2033509880" sldId="355"/>
            <ac:spMk id="5" creationId="{1723E059-6C99-3D57-5EFA-9C5F61A984CD}"/>
          </ac:spMkLst>
        </pc:spChg>
        <pc:spChg chg="add del">
          <ac:chgData name="Mario Martinez" userId="3a8698ea-445f-4751-a923-c95ba728fd8c" providerId="ADAL" clId="{15A48C2C-B847-43F7-A37F-444AF909F4EF}" dt="2023-03-06T14:43:42.573" v="4538" actId="22"/>
          <ac:spMkLst>
            <pc:docMk/>
            <pc:sldMk cId="2033509880" sldId="355"/>
            <ac:spMk id="6" creationId="{DD49F271-10C6-5955-EE67-B8F7B06271CD}"/>
          </ac:spMkLst>
        </pc:spChg>
        <pc:spChg chg="add mod">
          <ac:chgData name="Mario Martinez" userId="3a8698ea-445f-4751-a923-c95ba728fd8c" providerId="ADAL" clId="{15A48C2C-B847-43F7-A37F-444AF909F4EF}" dt="2023-03-06T14:43:51.408" v="4539"/>
          <ac:spMkLst>
            <pc:docMk/>
            <pc:sldMk cId="2033509880" sldId="355"/>
            <ac:spMk id="7" creationId="{D026D48A-EC48-FEB6-1E99-FC74FD48D450}"/>
          </ac:spMkLst>
        </pc:spChg>
        <pc:spChg chg="mod">
          <ac:chgData name="Mario Martinez" userId="3a8698ea-445f-4751-a923-c95ba728fd8c" providerId="ADAL" clId="{15A48C2C-B847-43F7-A37F-444AF909F4EF}" dt="2023-03-06T10:08:47.897" v="2804"/>
          <ac:spMkLst>
            <pc:docMk/>
            <pc:sldMk cId="2033509880" sldId="355"/>
            <ac:spMk id="8" creationId="{4C69E56C-AEE6-BB18-A711-1CE65A1A0C7E}"/>
          </ac:spMkLst>
        </pc:spChg>
        <pc:spChg chg="mod">
          <ac:chgData name="Mario Martinez" userId="3a8698ea-445f-4751-a923-c95ba728fd8c" providerId="ADAL" clId="{15A48C2C-B847-43F7-A37F-444AF909F4EF}" dt="2023-03-06T10:08:47.897" v="2804"/>
          <ac:spMkLst>
            <pc:docMk/>
            <pc:sldMk cId="2033509880" sldId="355"/>
            <ac:spMk id="10" creationId="{AAB66611-C719-E1B4-5FAF-59C0E5885F1C}"/>
          </ac:spMkLst>
        </pc:spChg>
        <pc:spChg chg="mod">
          <ac:chgData name="Mario Martinez" userId="3a8698ea-445f-4751-a923-c95ba728fd8c" providerId="ADAL" clId="{15A48C2C-B847-43F7-A37F-444AF909F4EF}" dt="2023-03-06T10:08:47.897" v="2804"/>
          <ac:spMkLst>
            <pc:docMk/>
            <pc:sldMk cId="2033509880" sldId="355"/>
            <ac:spMk id="12" creationId="{A15C0A51-90C7-5896-3016-7EFFFE50A32A}"/>
          </ac:spMkLst>
        </pc:spChg>
        <pc:spChg chg="mod">
          <ac:chgData name="Mario Martinez" userId="3a8698ea-445f-4751-a923-c95ba728fd8c" providerId="ADAL" clId="{15A48C2C-B847-43F7-A37F-444AF909F4EF}" dt="2023-03-06T10:08:47.897" v="2804"/>
          <ac:spMkLst>
            <pc:docMk/>
            <pc:sldMk cId="2033509880" sldId="355"/>
            <ac:spMk id="13" creationId="{9F43D55F-A878-8B32-7C08-BC47069B070D}"/>
          </ac:spMkLst>
        </pc:spChg>
        <pc:spChg chg="mod">
          <ac:chgData name="Mario Martinez" userId="3a8698ea-445f-4751-a923-c95ba728fd8c" providerId="ADAL" clId="{15A48C2C-B847-43F7-A37F-444AF909F4EF}" dt="2023-03-06T10:08:47.897" v="2804"/>
          <ac:spMkLst>
            <pc:docMk/>
            <pc:sldMk cId="2033509880" sldId="355"/>
            <ac:spMk id="14" creationId="{193A69A0-6C6C-1D04-4EF8-409527B21209}"/>
          </ac:spMkLst>
        </pc:spChg>
        <pc:spChg chg="mod">
          <ac:chgData name="Mario Martinez" userId="3a8698ea-445f-4751-a923-c95ba728fd8c" providerId="ADAL" clId="{15A48C2C-B847-43F7-A37F-444AF909F4EF}" dt="2023-03-06T10:08:47.897" v="2804"/>
          <ac:spMkLst>
            <pc:docMk/>
            <pc:sldMk cId="2033509880" sldId="355"/>
            <ac:spMk id="17" creationId="{51EC7C99-DE89-8A0B-1B84-A6B4C298521F}"/>
          </ac:spMkLst>
        </pc:spChg>
        <pc:spChg chg="mod">
          <ac:chgData name="Mario Martinez" userId="3a8698ea-445f-4751-a923-c95ba728fd8c" providerId="ADAL" clId="{15A48C2C-B847-43F7-A37F-444AF909F4EF}" dt="2023-03-06T10:08:47.897" v="2804"/>
          <ac:spMkLst>
            <pc:docMk/>
            <pc:sldMk cId="2033509880" sldId="355"/>
            <ac:spMk id="18" creationId="{9D74E3AE-69E0-4C4B-ED46-5D65CC1F77E5}"/>
          </ac:spMkLst>
        </pc:spChg>
        <pc:spChg chg="mod">
          <ac:chgData name="Mario Martinez" userId="3a8698ea-445f-4751-a923-c95ba728fd8c" providerId="ADAL" clId="{15A48C2C-B847-43F7-A37F-444AF909F4EF}" dt="2023-03-06T10:08:47.897" v="2804"/>
          <ac:spMkLst>
            <pc:docMk/>
            <pc:sldMk cId="2033509880" sldId="355"/>
            <ac:spMk id="20" creationId="{75D8B651-C3A7-7750-9534-888DE532A4FE}"/>
          </ac:spMkLst>
        </pc:spChg>
        <pc:spChg chg="mod">
          <ac:chgData name="Mario Martinez" userId="3a8698ea-445f-4751-a923-c95ba728fd8c" providerId="ADAL" clId="{15A48C2C-B847-43F7-A37F-444AF909F4EF}" dt="2023-03-06T10:08:47.897" v="2804"/>
          <ac:spMkLst>
            <pc:docMk/>
            <pc:sldMk cId="2033509880" sldId="355"/>
            <ac:spMk id="21" creationId="{D37BA9B0-0ACA-3431-078C-B5F93C96AE7B}"/>
          </ac:spMkLst>
        </pc:spChg>
        <pc:spChg chg="mod">
          <ac:chgData name="Mario Martinez" userId="3a8698ea-445f-4751-a923-c95ba728fd8c" providerId="ADAL" clId="{15A48C2C-B847-43F7-A37F-444AF909F4EF}" dt="2023-03-06T10:08:47.897" v="2804"/>
          <ac:spMkLst>
            <pc:docMk/>
            <pc:sldMk cId="2033509880" sldId="355"/>
            <ac:spMk id="24" creationId="{FF061B78-50BE-F081-602D-9F1C9BBCC5EC}"/>
          </ac:spMkLst>
        </pc:spChg>
        <pc:spChg chg="mod">
          <ac:chgData name="Mario Martinez" userId="3a8698ea-445f-4751-a923-c95ba728fd8c" providerId="ADAL" clId="{15A48C2C-B847-43F7-A37F-444AF909F4EF}" dt="2023-03-06T10:08:47.897" v="2804"/>
          <ac:spMkLst>
            <pc:docMk/>
            <pc:sldMk cId="2033509880" sldId="355"/>
            <ac:spMk id="25" creationId="{6BA85098-94AE-A9F7-6A37-3B60BF884437}"/>
          </ac:spMkLst>
        </pc:spChg>
        <pc:spChg chg="mod">
          <ac:chgData name="Mario Martinez" userId="3a8698ea-445f-4751-a923-c95ba728fd8c" providerId="ADAL" clId="{15A48C2C-B847-43F7-A37F-444AF909F4EF}" dt="2023-03-06T10:08:47.897" v="2804"/>
          <ac:spMkLst>
            <pc:docMk/>
            <pc:sldMk cId="2033509880" sldId="355"/>
            <ac:spMk id="26" creationId="{9683A283-997E-986F-CA98-E0CA7BF6D419}"/>
          </ac:spMkLst>
        </pc:spChg>
        <pc:spChg chg="mod">
          <ac:chgData name="Mario Martinez" userId="3a8698ea-445f-4751-a923-c95ba728fd8c" providerId="ADAL" clId="{15A48C2C-B847-43F7-A37F-444AF909F4EF}" dt="2023-03-06T10:08:47.897" v="2804"/>
          <ac:spMkLst>
            <pc:docMk/>
            <pc:sldMk cId="2033509880" sldId="355"/>
            <ac:spMk id="27" creationId="{24C809DA-82C3-E124-6C8A-67E3099303E7}"/>
          </ac:spMkLst>
        </pc:spChg>
        <pc:spChg chg="mod">
          <ac:chgData name="Mario Martinez" userId="3a8698ea-445f-4751-a923-c95ba728fd8c" providerId="ADAL" clId="{15A48C2C-B847-43F7-A37F-444AF909F4EF}" dt="2023-03-06T10:08:47.897" v="2804"/>
          <ac:spMkLst>
            <pc:docMk/>
            <pc:sldMk cId="2033509880" sldId="355"/>
            <ac:spMk id="28" creationId="{78880633-D0C1-B05E-A3D0-C0A4A169AE33}"/>
          </ac:spMkLst>
        </pc:spChg>
        <pc:spChg chg="mod">
          <ac:chgData name="Mario Martinez" userId="3a8698ea-445f-4751-a923-c95ba728fd8c" providerId="ADAL" clId="{15A48C2C-B847-43F7-A37F-444AF909F4EF}" dt="2023-03-06T10:08:47.897" v="2804"/>
          <ac:spMkLst>
            <pc:docMk/>
            <pc:sldMk cId="2033509880" sldId="355"/>
            <ac:spMk id="30" creationId="{CBB73AF8-F8EC-0C97-3E97-1B3CFB014E5F}"/>
          </ac:spMkLst>
        </pc:spChg>
        <pc:spChg chg="mod">
          <ac:chgData name="Mario Martinez" userId="3a8698ea-445f-4751-a923-c95ba728fd8c" providerId="ADAL" clId="{15A48C2C-B847-43F7-A37F-444AF909F4EF}" dt="2023-03-06T10:08:47.897" v="2804"/>
          <ac:spMkLst>
            <pc:docMk/>
            <pc:sldMk cId="2033509880" sldId="355"/>
            <ac:spMk id="31" creationId="{BAB2303B-5C3C-8254-6527-AE11338C6A80}"/>
          </ac:spMkLst>
        </pc:spChg>
        <pc:grpChg chg="add del mod">
          <ac:chgData name="Mario Martinez" userId="3a8698ea-445f-4751-a923-c95ba728fd8c" providerId="ADAL" clId="{15A48C2C-B847-43F7-A37F-444AF909F4EF}" dt="2023-03-06T10:08:50.164" v="2805" actId="478"/>
          <ac:grpSpMkLst>
            <pc:docMk/>
            <pc:sldMk cId="2033509880" sldId="355"/>
            <ac:grpSpMk id="3" creationId="{24D30420-FE51-9D51-7832-62594E1ACC29}"/>
          </ac:grpSpMkLst>
        </pc:grpChg>
        <pc:grpChg chg="mod">
          <ac:chgData name="Mario Martinez" userId="3a8698ea-445f-4751-a923-c95ba728fd8c" providerId="ADAL" clId="{15A48C2C-B847-43F7-A37F-444AF909F4EF}" dt="2023-03-06T10:08:47.897" v="2804"/>
          <ac:grpSpMkLst>
            <pc:docMk/>
            <pc:sldMk cId="2033509880" sldId="355"/>
            <ac:grpSpMk id="6" creationId="{0785DE18-8190-338A-6769-EAD48707B589}"/>
          </ac:grpSpMkLst>
        </pc:grpChg>
        <pc:grpChg chg="mod">
          <ac:chgData name="Mario Martinez" userId="3a8698ea-445f-4751-a923-c95ba728fd8c" providerId="ADAL" clId="{15A48C2C-B847-43F7-A37F-444AF909F4EF}" dt="2023-03-06T10:08:47.897" v="2804"/>
          <ac:grpSpMkLst>
            <pc:docMk/>
            <pc:sldMk cId="2033509880" sldId="355"/>
            <ac:grpSpMk id="9" creationId="{FF97A56D-DA4F-5158-34AC-7A5DA1902484}"/>
          </ac:grpSpMkLst>
        </pc:grpChg>
        <pc:picChg chg="mod">
          <ac:chgData name="Mario Martinez" userId="3a8698ea-445f-4751-a923-c95ba728fd8c" providerId="ADAL" clId="{15A48C2C-B847-43F7-A37F-444AF909F4EF}" dt="2023-03-06T10:08:47.897" v="2804"/>
          <ac:picMkLst>
            <pc:docMk/>
            <pc:sldMk cId="2033509880" sldId="355"/>
            <ac:picMk id="22" creationId="{AC277C3C-E027-94DB-BFEB-B446FD582D49}"/>
          </ac:picMkLst>
        </pc:picChg>
        <pc:picChg chg="mod">
          <ac:chgData name="Mario Martinez" userId="3a8698ea-445f-4751-a923-c95ba728fd8c" providerId="ADAL" clId="{15A48C2C-B847-43F7-A37F-444AF909F4EF}" dt="2023-03-06T10:08:47.897" v="2804"/>
          <ac:picMkLst>
            <pc:docMk/>
            <pc:sldMk cId="2033509880" sldId="355"/>
            <ac:picMk id="29" creationId="{0A928724-6BBD-E325-7EF7-AAE5BDABD194}"/>
          </ac:picMkLst>
        </pc:picChg>
        <pc:picChg chg="add mod">
          <ac:chgData name="Mario Martinez" userId="3a8698ea-445f-4751-a923-c95ba728fd8c" providerId="ADAL" clId="{15A48C2C-B847-43F7-A37F-444AF909F4EF}" dt="2023-03-06T10:08:53.582" v="2806"/>
          <ac:picMkLst>
            <pc:docMk/>
            <pc:sldMk cId="2033509880" sldId="355"/>
            <ac:picMk id="32" creationId="{BF60FD87-54EE-21EA-AE7A-45CFEEE8D41F}"/>
          </ac:picMkLst>
        </pc:picChg>
        <pc:cxnChg chg="mod">
          <ac:chgData name="Mario Martinez" userId="3a8698ea-445f-4751-a923-c95ba728fd8c" providerId="ADAL" clId="{15A48C2C-B847-43F7-A37F-444AF909F4EF}" dt="2023-03-06T10:08:47.897" v="2804"/>
          <ac:cxnSpMkLst>
            <pc:docMk/>
            <pc:sldMk cId="2033509880" sldId="355"/>
            <ac:cxnSpMk id="7" creationId="{C75AACAE-9641-A1D8-D511-50E63534E845}"/>
          </ac:cxnSpMkLst>
        </pc:cxnChg>
        <pc:cxnChg chg="mod">
          <ac:chgData name="Mario Martinez" userId="3a8698ea-445f-4751-a923-c95ba728fd8c" providerId="ADAL" clId="{15A48C2C-B847-43F7-A37F-444AF909F4EF}" dt="2023-03-06T10:08:47.897" v="2804"/>
          <ac:cxnSpMkLst>
            <pc:docMk/>
            <pc:sldMk cId="2033509880" sldId="355"/>
            <ac:cxnSpMk id="11" creationId="{4B80344A-8FA4-691F-091E-D6C30EE15F49}"/>
          </ac:cxnSpMkLst>
        </pc:cxnChg>
        <pc:cxnChg chg="mod">
          <ac:chgData name="Mario Martinez" userId="3a8698ea-445f-4751-a923-c95ba728fd8c" providerId="ADAL" clId="{15A48C2C-B847-43F7-A37F-444AF909F4EF}" dt="2023-03-06T10:08:47.897" v="2804"/>
          <ac:cxnSpMkLst>
            <pc:docMk/>
            <pc:sldMk cId="2033509880" sldId="355"/>
            <ac:cxnSpMk id="15" creationId="{F94DD0D0-D919-F4F8-4886-CE3C0BE91530}"/>
          </ac:cxnSpMkLst>
        </pc:cxnChg>
        <pc:cxnChg chg="mod">
          <ac:chgData name="Mario Martinez" userId="3a8698ea-445f-4751-a923-c95ba728fd8c" providerId="ADAL" clId="{15A48C2C-B847-43F7-A37F-444AF909F4EF}" dt="2023-03-06T10:08:47.897" v="2804"/>
          <ac:cxnSpMkLst>
            <pc:docMk/>
            <pc:sldMk cId="2033509880" sldId="355"/>
            <ac:cxnSpMk id="16" creationId="{DBA15DBD-F449-328D-E040-F39F39D867A4}"/>
          </ac:cxnSpMkLst>
        </pc:cxnChg>
        <pc:cxnChg chg="mod">
          <ac:chgData name="Mario Martinez" userId="3a8698ea-445f-4751-a923-c95ba728fd8c" providerId="ADAL" clId="{15A48C2C-B847-43F7-A37F-444AF909F4EF}" dt="2023-03-06T10:08:47.897" v="2804"/>
          <ac:cxnSpMkLst>
            <pc:docMk/>
            <pc:sldMk cId="2033509880" sldId="355"/>
            <ac:cxnSpMk id="19" creationId="{E1C27020-CE1A-9D31-3ED6-E3DCD82AF19B}"/>
          </ac:cxnSpMkLst>
        </pc:cxnChg>
        <pc:cxnChg chg="mod">
          <ac:chgData name="Mario Martinez" userId="3a8698ea-445f-4751-a923-c95ba728fd8c" providerId="ADAL" clId="{15A48C2C-B847-43F7-A37F-444AF909F4EF}" dt="2023-03-06T10:08:47.897" v="2804"/>
          <ac:cxnSpMkLst>
            <pc:docMk/>
            <pc:sldMk cId="2033509880" sldId="355"/>
            <ac:cxnSpMk id="23" creationId="{634F17CF-1309-05F6-C90A-70C70F26A8B5}"/>
          </ac:cxnSpMkLst>
        </pc:cxnChg>
      </pc:sldChg>
      <pc:sldChg chg="add del">
        <pc:chgData name="Mario Martinez" userId="3a8698ea-445f-4751-a923-c95ba728fd8c" providerId="ADAL" clId="{15A48C2C-B847-43F7-A37F-444AF909F4EF}" dt="2023-03-06T09:08:59.478" v="919" actId="47"/>
        <pc:sldMkLst>
          <pc:docMk/>
          <pc:sldMk cId="2195146251" sldId="355"/>
        </pc:sldMkLst>
      </pc:sldChg>
      <pc:sldChg chg="modSp add mod ord">
        <pc:chgData name="Mario Martinez" userId="3a8698ea-445f-4751-a923-c95ba728fd8c" providerId="ADAL" clId="{15A48C2C-B847-43F7-A37F-444AF909F4EF}" dt="2023-03-06T10:40:37.352" v="3394"/>
        <pc:sldMkLst>
          <pc:docMk/>
          <pc:sldMk cId="1032727825" sldId="356"/>
        </pc:sldMkLst>
        <pc:spChg chg="mod">
          <ac:chgData name="Mario Martinez" userId="3a8698ea-445f-4751-a923-c95ba728fd8c" providerId="ADAL" clId="{15A48C2C-B847-43F7-A37F-444AF909F4EF}" dt="2023-03-06T10:31:38.894" v="3254" actId="404"/>
          <ac:spMkLst>
            <pc:docMk/>
            <pc:sldMk cId="1032727825" sldId="356"/>
            <ac:spMk id="2" creationId="{F8258830-9444-7BE8-214B-17E900902496}"/>
          </ac:spMkLst>
        </pc:spChg>
        <pc:spChg chg="mod">
          <ac:chgData name="Mario Martinez" userId="3a8698ea-445f-4751-a923-c95ba728fd8c" providerId="ADAL" clId="{15A48C2C-B847-43F7-A37F-444AF909F4EF}" dt="2023-03-06T10:40:23.775" v="3392" actId="20577"/>
          <ac:spMkLst>
            <pc:docMk/>
            <pc:sldMk cId="1032727825" sldId="356"/>
            <ac:spMk id="3" creationId="{C80806EB-FE9D-9995-7D70-5A53E8B01009}"/>
          </ac:spMkLst>
        </pc:spChg>
      </pc:sldChg>
      <pc:sldChg chg="add del">
        <pc:chgData name="Mario Martinez" userId="3a8698ea-445f-4751-a923-c95ba728fd8c" providerId="ADAL" clId="{15A48C2C-B847-43F7-A37F-444AF909F4EF}" dt="2023-03-06T10:07:55.449" v="2792"/>
        <pc:sldMkLst>
          <pc:docMk/>
          <pc:sldMk cId="1999350859" sldId="356"/>
        </pc:sldMkLst>
      </pc:sldChg>
      <pc:sldChg chg="addSp delSp modSp add del mod">
        <pc:chgData name="Mario Martinez" userId="3a8698ea-445f-4751-a923-c95ba728fd8c" providerId="ADAL" clId="{15A48C2C-B847-43F7-A37F-444AF909F4EF}" dt="2023-03-06T14:13:30.406" v="4536" actId="47"/>
        <pc:sldMkLst>
          <pc:docMk/>
          <pc:sldMk cId="2354717741" sldId="357"/>
        </pc:sldMkLst>
        <pc:spChg chg="mod">
          <ac:chgData name="Mario Martinez" userId="3a8698ea-445f-4751-a923-c95ba728fd8c" providerId="ADAL" clId="{15A48C2C-B847-43F7-A37F-444AF909F4EF}" dt="2023-03-06T11:13:19.929" v="4523" actId="207"/>
          <ac:spMkLst>
            <pc:docMk/>
            <pc:sldMk cId="2354717741" sldId="357"/>
            <ac:spMk id="2" creationId="{22DEE492-43F0-108F-9B87-9062D612BDFE}"/>
          </ac:spMkLst>
        </pc:spChg>
        <pc:spChg chg="del mod">
          <ac:chgData name="Mario Martinez" userId="3a8698ea-445f-4751-a923-c95ba728fd8c" providerId="ADAL" clId="{15A48C2C-B847-43F7-A37F-444AF909F4EF}" dt="2023-03-06T11:04:48.850" v="4307" actId="478"/>
          <ac:spMkLst>
            <pc:docMk/>
            <pc:sldMk cId="2354717741" sldId="357"/>
            <ac:spMk id="5" creationId="{3E3A4241-451A-9C80-6F5C-CD857B42AA53}"/>
          </ac:spMkLst>
        </pc:spChg>
        <pc:spChg chg="add del">
          <ac:chgData name="Mario Martinez" userId="3a8698ea-445f-4751-a923-c95ba728fd8c" providerId="ADAL" clId="{15A48C2C-B847-43F7-A37F-444AF909F4EF}" dt="2023-03-06T10:51:52.909" v="3788"/>
          <ac:spMkLst>
            <pc:docMk/>
            <pc:sldMk cId="2354717741" sldId="357"/>
            <ac:spMk id="6" creationId="{D46D4B54-1CD6-44D1-FAFE-E36A58DD2EC8}"/>
          </ac:spMkLst>
        </pc:spChg>
        <pc:spChg chg="add del">
          <ac:chgData name="Mario Martinez" userId="3a8698ea-445f-4751-a923-c95ba728fd8c" providerId="ADAL" clId="{15A48C2C-B847-43F7-A37F-444AF909F4EF}" dt="2023-03-06T11:02:31.179" v="4166" actId="478"/>
          <ac:spMkLst>
            <pc:docMk/>
            <pc:sldMk cId="2354717741" sldId="357"/>
            <ac:spMk id="7" creationId="{FB06B0F8-883B-1DAB-08C2-A54A16CF4724}"/>
          </ac:spMkLst>
        </pc:spChg>
        <pc:spChg chg="add del mod">
          <ac:chgData name="Mario Martinez" userId="3a8698ea-445f-4751-a923-c95ba728fd8c" providerId="ADAL" clId="{15A48C2C-B847-43F7-A37F-444AF909F4EF}" dt="2023-03-06T11:04:51.906" v="4308" actId="478"/>
          <ac:spMkLst>
            <pc:docMk/>
            <pc:sldMk cId="2354717741" sldId="357"/>
            <ac:spMk id="8" creationId="{6F67921E-67D1-9D5D-0EA0-F57A19FDE5A0}"/>
          </ac:spMkLst>
        </pc:spChg>
        <pc:graphicFrameChg chg="mod modGraphic">
          <ac:chgData name="Mario Martinez" userId="3a8698ea-445f-4751-a923-c95ba728fd8c" providerId="ADAL" clId="{15A48C2C-B847-43F7-A37F-444AF909F4EF}" dt="2023-03-06T11:05:19.569" v="4324" actId="20577"/>
          <ac:graphicFrameMkLst>
            <pc:docMk/>
            <pc:sldMk cId="2354717741" sldId="357"/>
            <ac:graphicFrameMk id="3" creationId="{47B8E330-C3E0-828D-8F24-CA728BB2C6D5}"/>
          </ac:graphicFrameMkLst>
        </pc:graphicFrameChg>
      </pc:sldChg>
      <pc:sldChg chg="addSp delSp modSp add del mod">
        <pc:chgData name="Mario Martinez" userId="3a8698ea-445f-4751-a923-c95ba728fd8c" providerId="ADAL" clId="{15A48C2C-B847-43F7-A37F-444AF909F4EF}" dt="2023-03-06T14:13:28.982" v="4535" actId="47"/>
        <pc:sldMkLst>
          <pc:docMk/>
          <pc:sldMk cId="4215210415" sldId="358"/>
        </pc:sldMkLst>
        <pc:spChg chg="del">
          <ac:chgData name="Mario Martinez" userId="3a8698ea-445f-4751-a923-c95ba728fd8c" providerId="ADAL" clId="{15A48C2C-B847-43F7-A37F-444AF909F4EF}" dt="2023-03-06T11:05:44.486" v="4325" actId="478"/>
          <ac:spMkLst>
            <pc:docMk/>
            <pc:sldMk cId="4215210415" sldId="358"/>
            <ac:spMk id="2" creationId="{22DEE492-43F0-108F-9B87-9062D612BDFE}"/>
          </ac:spMkLst>
        </pc:spChg>
        <pc:spChg chg="mod">
          <ac:chgData name="Mario Martinez" userId="3a8698ea-445f-4751-a923-c95ba728fd8c" providerId="ADAL" clId="{15A48C2C-B847-43F7-A37F-444AF909F4EF}" dt="2023-03-06T11:06:06.317" v="4338" actId="313"/>
          <ac:spMkLst>
            <pc:docMk/>
            <pc:sldMk cId="4215210415" sldId="358"/>
            <ac:spMk id="5" creationId="{3E3A4241-451A-9C80-6F5C-CD857B42AA53}"/>
          </ac:spMkLst>
        </pc:spChg>
        <pc:spChg chg="add del mod">
          <ac:chgData name="Mario Martinez" userId="3a8698ea-445f-4751-a923-c95ba728fd8c" providerId="ADAL" clId="{15A48C2C-B847-43F7-A37F-444AF909F4EF}" dt="2023-03-06T11:05:51.435" v="4328" actId="478"/>
          <ac:spMkLst>
            <pc:docMk/>
            <pc:sldMk cId="4215210415" sldId="358"/>
            <ac:spMk id="7" creationId="{DA0F4410-5114-D530-8146-A23EBC8125F5}"/>
          </ac:spMkLst>
        </pc:spChg>
        <pc:spChg chg="add mod">
          <ac:chgData name="Mario Martinez" userId="3a8698ea-445f-4751-a923-c95ba728fd8c" providerId="ADAL" clId="{15A48C2C-B847-43F7-A37F-444AF909F4EF}" dt="2023-03-06T11:10:40.816" v="4362" actId="20577"/>
          <ac:spMkLst>
            <pc:docMk/>
            <pc:sldMk cId="4215210415" sldId="358"/>
            <ac:spMk id="8" creationId="{010DBD8E-C904-2ABB-F832-5CD916C0C751}"/>
          </ac:spMkLst>
        </pc:spChg>
        <pc:spChg chg="add del">
          <ac:chgData name="Mario Martinez" userId="3a8698ea-445f-4751-a923-c95ba728fd8c" providerId="ADAL" clId="{15A48C2C-B847-43F7-A37F-444AF909F4EF}" dt="2023-03-06T11:10:30.467" v="4361" actId="478"/>
          <ac:spMkLst>
            <pc:docMk/>
            <pc:sldMk cId="4215210415" sldId="358"/>
            <ac:spMk id="9" creationId="{0AF27135-2460-4084-DC07-85B859904265}"/>
          </ac:spMkLst>
        </pc:spChg>
        <pc:graphicFrameChg chg="del">
          <ac:chgData name="Mario Martinez" userId="3a8698ea-445f-4751-a923-c95ba728fd8c" providerId="ADAL" clId="{15A48C2C-B847-43F7-A37F-444AF909F4EF}" dt="2023-03-06T11:05:47.050" v="4326" actId="478"/>
          <ac:graphicFrameMkLst>
            <pc:docMk/>
            <pc:sldMk cId="4215210415" sldId="358"/>
            <ac:graphicFrameMk id="3" creationId="{47B8E330-C3E0-828D-8F24-CA728BB2C6D5}"/>
          </ac:graphicFrameMkLst>
        </pc:graphicFrameChg>
      </pc:sldChg>
      <pc:sldChg chg="add">
        <pc:chgData name="Mario Martinez" userId="3a8698ea-445f-4751-a923-c95ba728fd8c" providerId="ADAL" clId="{15A48C2C-B847-43F7-A37F-444AF909F4EF}" dt="2023-03-06T14:13:24.599" v="4534"/>
        <pc:sldMkLst>
          <pc:docMk/>
          <pc:sldMk cId="3551710403" sldId="364"/>
        </pc:sldMkLst>
      </pc:sldChg>
      <pc:sldChg chg="add">
        <pc:chgData name="Mario Martinez" userId="3a8698ea-445f-4751-a923-c95ba728fd8c" providerId="ADAL" clId="{15A48C2C-B847-43F7-A37F-444AF909F4EF}" dt="2023-03-06T14:13:24.599" v="4534"/>
        <pc:sldMkLst>
          <pc:docMk/>
          <pc:sldMk cId="268132208"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A9D0C-4DBE-43CA-82F2-3B35ED902843}" type="datetimeFigureOut">
              <a:rPr lang="en-GB" smtClean="0"/>
              <a:t>07/03/2025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D0690-8DBA-48A1-84EF-93D4A0F9EDE6}" type="slidenum">
              <a:rPr lang="en-GB" smtClean="0"/>
              <a:t>‹#›</a:t>
            </a:fld>
            <a:endParaRPr lang="en-GB"/>
          </a:p>
        </p:txBody>
      </p:sp>
    </p:spTree>
    <p:extLst>
      <p:ext uri="{BB962C8B-B14F-4D97-AF65-F5344CB8AC3E}">
        <p14:creationId xmlns:p14="http://schemas.microsoft.com/office/powerpoint/2010/main" val="4218119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7</a:t>
            </a:fld>
            <a:endParaRPr lang="en-GB"/>
          </a:p>
        </p:txBody>
      </p:sp>
    </p:spTree>
    <p:extLst>
      <p:ext uri="{BB962C8B-B14F-4D97-AF65-F5344CB8AC3E}">
        <p14:creationId xmlns:p14="http://schemas.microsoft.com/office/powerpoint/2010/main" val="82198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B7B22E-3A20-4C65-BF9F-7AEA22C512E4}" type="slidenum">
              <a:rPr lang="en-GB" smtClean="0"/>
              <a:t>12</a:t>
            </a:fld>
            <a:endParaRPr lang="en-GB"/>
          </a:p>
        </p:txBody>
      </p:sp>
    </p:spTree>
    <p:extLst>
      <p:ext uri="{BB962C8B-B14F-4D97-AF65-F5344CB8AC3E}">
        <p14:creationId xmlns:p14="http://schemas.microsoft.com/office/powerpoint/2010/main" val="3550074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07/03/2025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07/03/2025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ww1.microchip.com/downloads/en/Appnotes/Atmel-2558-Discrete-PID-Controller-on-tinyAVR-and-megaAVR_ApplicationNote_AVR221.pdf"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0.png"/></Relationships>
</file>

<file path=ppt/slides/_rels/slide13.xml.rels><?xml version="1.0" encoding="UTF-8" standalone="yes"?>
<Relationships xmlns="http://schemas.openxmlformats.org/package/2006/relationships"><Relationship Id="rId2" Type="http://schemas.openxmlformats.org/officeDocument/2006/relationships/hyperlink" Target="https://randomnerdtutorials.com/esp32-pwm-arduino-ide/"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arduino.stackexchange.com/questions/20994/why-the-need-to-use-the-volatile-keyword-on-global-variables-when-handling-inter" TargetMode="External"/><Relationship Id="rId7" Type="http://schemas.openxmlformats.org/officeDocument/2006/relationships/hyperlink" Target="https://microcontrollerslab.com/esp32-external-interrupts-tutorial-arduino-ide/" TargetMode="External"/><Relationship Id="rId2" Type="http://schemas.openxmlformats.org/officeDocument/2006/relationships/hyperlink" Target="https://www.arduino.cc/reference/en/language/functions/external-interrupts/attachinterrupt/" TargetMode="External"/><Relationship Id="rId1" Type="http://schemas.openxmlformats.org/officeDocument/2006/relationships/slideLayout" Target="../slideLayouts/slideLayout22.xml"/><Relationship Id="rId6" Type="http://schemas.openxmlformats.org/officeDocument/2006/relationships/hyperlink" Target="https://lastminuteengineers.com/handling-esp32-gpio-interrupts-tutorial/" TargetMode="External"/><Relationship Id="rId5" Type="http://schemas.openxmlformats.org/officeDocument/2006/relationships/hyperlink" Target="https://circuitdigest.com/microcontroller-projects/esp32-interrupt" TargetMode="External"/><Relationship Id="rId4" Type="http://schemas.openxmlformats.org/officeDocument/2006/relationships/hyperlink" Target="https://techexplorations.com/guides/arduino/programming/interrupts-volati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wiki.ros.org/rosserial_arduino/Tutorials/Arduino%20Oscilloscope" TargetMode="External"/><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218E-F183-1ECD-87F9-30DEB403C621}"/>
              </a:ext>
            </a:extLst>
          </p:cNvPr>
          <p:cNvSpPr>
            <a:spLocks noGrp="1"/>
          </p:cNvSpPr>
          <p:nvPr>
            <p:ph type="ctrTitle"/>
          </p:nvPr>
        </p:nvSpPr>
        <p:spPr>
          <a:xfrm>
            <a:off x="457321" y="2767280"/>
            <a:ext cx="3657793" cy="1323439"/>
          </a:xfrm>
        </p:spPr>
        <p:txBody>
          <a:bodyPr/>
          <a:lstStyle/>
          <a:p>
            <a:r>
              <a:rPr lang="en-GB" dirty="0"/>
              <a:t>Final Challenge</a:t>
            </a:r>
          </a:p>
        </p:txBody>
      </p:sp>
    </p:spTree>
    <p:extLst>
      <p:ext uri="{BB962C8B-B14F-4D97-AF65-F5344CB8AC3E}">
        <p14:creationId xmlns:p14="http://schemas.microsoft.com/office/powerpoint/2010/main" val="202209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B8BDB-764F-5AE6-5C1D-AEF79A7205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B998EB-805F-8A63-D7FC-7D5F00A0816A}"/>
              </a:ext>
            </a:extLst>
          </p:cNvPr>
          <p:cNvSpPr>
            <a:spLocks noGrp="1"/>
          </p:cNvSpPr>
          <p:nvPr>
            <p:ph sz="half" idx="2"/>
          </p:nvPr>
        </p:nvSpPr>
        <p:spPr/>
        <p:txBody>
          <a:bodyPr>
            <a:normAutofit/>
          </a:bodyPr>
          <a:lstStyle/>
          <a:p>
            <a:pPr>
              <a:lnSpc>
                <a:spcPct val="150000"/>
              </a:lnSpc>
            </a:pPr>
            <a:endParaRPr lang="en-US" sz="1200" dirty="0"/>
          </a:p>
          <a:p>
            <a:pPr marL="269875" lvl="1" indent="-269875">
              <a:lnSpc>
                <a:spcPct val="150000"/>
              </a:lnSpc>
            </a:pPr>
            <a:endParaRPr lang="en-GB" sz="1200" dirty="0"/>
          </a:p>
          <a:p>
            <a:pPr marL="269875" lvl="1" indent="-269875">
              <a:lnSpc>
                <a:spcPct val="150000"/>
              </a:lnSpc>
            </a:pPr>
            <a:endParaRPr lang="en-US" sz="1200" dirty="0"/>
          </a:p>
        </p:txBody>
      </p:sp>
      <p:sp>
        <p:nvSpPr>
          <p:cNvPr id="4" name="Title 3">
            <a:extLst>
              <a:ext uri="{FF2B5EF4-FFF2-40B4-BE49-F238E27FC236}">
                <a16:creationId xmlns:a16="http://schemas.microsoft.com/office/drawing/2014/main" id="{8DB45940-12C4-47C9-2EA3-39FF487704D3}"/>
              </a:ext>
            </a:extLst>
          </p:cNvPr>
          <p:cNvSpPr>
            <a:spLocks noGrp="1"/>
          </p:cNvSpPr>
          <p:nvPr>
            <p:ph type="title"/>
          </p:nvPr>
        </p:nvSpPr>
        <p:spPr/>
        <p:txBody>
          <a:bodyPr>
            <a:normAutofit/>
          </a:bodyPr>
          <a:lstStyle/>
          <a:p>
            <a:r>
              <a:rPr lang="en-GB" sz="3600" dirty="0"/>
              <a:t>Final Challenge: Connection Diagrams</a:t>
            </a:r>
          </a:p>
        </p:txBody>
      </p:sp>
      <p:pic>
        <p:nvPicPr>
          <p:cNvPr id="2" name="Picture 1">
            <a:extLst>
              <a:ext uri="{FF2B5EF4-FFF2-40B4-BE49-F238E27FC236}">
                <a16:creationId xmlns:a16="http://schemas.microsoft.com/office/drawing/2014/main" id="{B7A99FBA-3F8D-9BAC-9EAF-B80C1250151F}"/>
              </a:ext>
            </a:extLst>
          </p:cNvPr>
          <p:cNvPicPr>
            <a:picLocks noChangeAspect="1"/>
          </p:cNvPicPr>
          <p:nvPr/>
        </p:nvPicPr>
        <p:blipFill>
          <a:blip r:embed="rId2"/>
          <a:stretch>
            <a:fillRect/>
          </a:stretch>
        </p:blipFill>
        <p:spPr>
          <a:xfrm>
            <a:off x="1439892" y="1439863"/>
            <a:ext cx="9312215" cy="5297398"/>
          </a:xfrm>
          <a:prstGeom prst="rect">
            <a:avLst/>
          </a:prstGeom>
        </p:spPr>
      </p:pic>
    </p:spTree>
    <p:extLst>
      <p:ext uri="{BB962C8B-B14F-4D97-AF65-F5344CB8AC3E}">
        <p14:creationId xmlns:p14="http://schemas.microsoft.com/office/powerpoint/2010/main" val="212554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6E554F-A565-4620-6D37-9BD8052E9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903" y="0"/>
            <a:ext cx="10230194" cy="6858000"/>
          </a:xfrm>
          <a:prstGeom prst="rect">
            <a:avLst/>
          </a:prstGeom>
        </p:spPr>
      </p:pic>
    </p:spTree>
    <p:extLst>
      <p:ext uri="{BB962C8B-B14F-4D97-AF65-F5344CB8AC3E}">
        <p14:creationId xmlns:p14="http://schemas.microsoft.com/office/powerpoint/2010/main" val="3324664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8258830-9444-7BE8-214B-17E900902496}"/>
                  </a:ext>
                </a:extLst>
              </p:cNvPr>
              <p:cNvSpPr>
                <a:spLocks noGrp="1"/>
              </p:cNvSpPr>
              <p:nvPr>
                <p:ph sz="half" idx="1"/>
              </p:nvPr>
            </p:nvSpPr>
            <p:spPr/>
            <p:txBody>
              <a:bodyPr>
                <a:normAutofit/>
              </a:bodyPr>
              <a:lstStyle/>
              <a:p>
                <a:pPr marL="0" indent="0" algn="just">
                  <a:lnSpc>
                    <a:spcPct val="130000"/>
                  </a:lnSpc>
                  <a:buNone/>
                </a:pPr>
                <a:r>
                  <a:rPr lang="en-GB" sz="2000" dirty="0">
                    <a:latin typeface="Nexa-Bold" panose="01000000000000000000" pitchFamily="2" charset="0"/>
                  </a:rPr>
                  <a:t>Hints</a:t>
                </a:r>
              </a:p>
              <a:p>
                <a:pPr marL="0" indent="0" algn="just">
                  <a:lnSpc>
                    <a:spcPct val="130000"/>
                  </a:lnSpc>
                  <a:buNone/>
                </a:pPr>
                <a:r>
                  <a:rPr lang="en-GB" sz="1400" dirty="0"/>
                  <a:t>Discrete PID controller:</a:t>
                </a:r>
              </a:p>
              <a:p>
                <a:pPr marL="0" indent="0" algn="just">
                  <a:lnSpc>
                    <a:spcPct val="13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𝑢</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𝑒</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𝑖</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𝑛</m:t>
                          </m:r>
                          <m:r>
                            <a:rPr lang="en-US" sz="1400" b="0" i="1" smtClean="0">
                              <a:latin typeface="Cambria Math" panose="02040503050406030204" pitchFamily="18" charset="0"/>
                            </a:rPr>
                            <m:t>=0</m:t>
                          </m:r>
                        </m:sub>
                        <m:sup>
                          <m:r>
                            <a:rPr lang="en-US" sz="1400" b="0" i="1" smtClean="0">
                              <a:latin typeface="Cambria Math" panose="02040503050406030204" pitchFamily="18" charset="0"/>
                            </a:rPr>
                            <m:t>𝑘</m:t>
                          </m:r>
                        </m:sup>
                        <m:e>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𝑑</m:t>
                          </m:r>
                        </m:sub>
                      </m:sSub>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𝑒</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den>
                      </m:f>
                    </m:oMath>
                  </m:oMathPara>
                </a14:m>
                <a:endParaRPr lang="en-GB" sz="1400" dirty="0"/>
              </a:p>
              <a:p>
                <a:pPr marL="0" indent="0">
                  <a:lnSpc>
                    <a:spcPct val="150000"/>
                  </a:lnSpc>
                  <a:buNone/>
                </a:pPr>
                <a:r>
                  <a:rPr lang="en-GB" sz="1400" dirty="0"/>
                  <a:t>where </a:t>
                </a:r>
                <a14:m>
                  <m:oMath xmlns:m="http://schemas.openxmlformats.org/officeDocument/2006/math">
                    <m:r>
                      <a:rPr lang="en-US" sz="1400" b="0" i="1" smtClean="0">
                        <a:latin typeface="Cambria Math" panose="02040503050406030204" pitchFamily="18" charset="0"/>
                      </a:rPr>
                      <m:t>𝑢</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0" smtClean="0">
                        <a:latin typeface="Cambria Math" panose="02040503050406030204" pitchFamily="18" charset="0"/>
                      </a:rPr>
                      <m:t>,</m:t>
                    </m:r>
                    <m:r>
                      <a:rPr lang="en-US" sz="1400" i="1">
                        <a:latin typeface="Cambria Math" panose="02040503050406030204" pitchFamily="18" charset="0"/>
                      </a:rPr>
                      <m:t>𝑒</m:t>
                    </m:r>
                    <m:d>
                      <m:dPr>
                        <m:ctrlPr>
                          <a:rPr lang="en-US" sz="1400" i="1">
                            <a:latin typeface="Cambria Math" panose="02040503050406030204" pitchFamily="18" charset="0"/>
                          </a:rPr>
                        </m:ctrlPr>
                      </m:dPr>
                      <m:e>
                        <m:r>
                          <a:rPr lang="en-US" sz="1400" i="1">
                            <a:latin typeface="Cambria Math" panose="02040503050406030204" pitchFamily="18" charset="0"/>
                          </a:rPr>
                          <m:t>𝑘</m:t>
                        </m:r>
                      </m:e>
                    </m:d>
                  </m:oMath>
                </a14:m>
                <a:r>
                  <a:rPr lang="en-GB" sz="1400" dirty="0"/>
                  <a:t> are the controller output and error at time step </a:t>
                </a:r>
                <a14:m>
                  <m:oMath xmlns:m="http://schemas.openxmlformats.org/officeDocument/2006/math">
                    <m:r>
                      <a:rPr lang="en-US" sz="1400" i="1">
                        <a:latin typeface="Cambria Math" panose="02040503050406030204" pitchFamily="18" charset="0"/>
                      </a:rPr>
                      <m:t>𝑘</m:t>
                    </m:r>
                  </m:oMath>
                </a14:m>
                <a:r>
                  <a:rPr lang="en-GB" sz="1400" dirty="0"/>
                  <a:t>, such that time </a:t>
                </a:r>
                <a14:m>
                  <m:oMath xmlns:m="http://schemas.openxmlformats.org/officeDocument/2006/math">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𝑘</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𝑠</m:t>
                        </m:r>
                      </m:sub>
                    </m:sSub>
                  </m:oMath>
                </a14:m>
                <a:r>
                  <a:rPr lang="en-GB"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𝑠</m:t>
                        </m:r>
                      </m:sub>
                    </m:sSub>
                  </m:oMath>
                </a14:m>
                <a:r>
                  <a:rPr lang="en-GB" sz="1400" dirty="0"/>
                  <a:t> is the sampling time.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𝐾</m:t>
                        </m:r>
                      </m:e>
                      <m:sub>
                        <m:r>
                          <a:rPr lang="en-US" sz="1400" i="1">
                            <a:latin typeface="Cambria Math" panose="02040503050406030204" pitchFamily="18" charset="0"/>
                          </a:rPr>
                          <m:t>𝑝</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𝐾</m:t>
                        </m:r>
                      </m:e>
                      <m:sub>
                        <m:r>
                          <a:rPr lang="en-US" sz="1400" b="0" i="1" smtClean="0">
                            <a:latin typeface="Cambria Math" panose="02040503050406030204" pitchFamily="18" charset="0"/>
                          </a:rPr>
                          <m:t>𝑑</m:t>
                        </m:r>
                      </m:sub>
                    </m:sSub>
                  </m:oMath>
                </a14:m>
                <a:r>
                  <a:rPr lang="en-GB" sz="1400" dirty="0"/>
                  <a:t> are the proportional, integral and derivative gains, respectively. More information </a:t>
                </a:r>
                <a:r>
                  <a:rPr lang="en-GB" sz="1400" dirty="0">
                    <a:hlinkClick r:id="rId3"/>
                  </a:rPr>
                  <a:t>here</a:t>
                </a:r>
                <a:r>
                  <a:rPr lang="en-GB" sz="1400" dirty="0"/>
                  <a:t>.</a:t>
                </a:r>
              </a:p>
            </p:txBody>
          </p:sp>
        </mc:Choice>
        <mc:Fallback xmlns="">
          <p:sp>
            <p:nvSpPr>
              <p:cNvPr id="2" name="Content Placeholder 1">
                <a:extLst>
                  <a:ext uri="{FF2B5EF4-FFF2-40B4-BE49-F238E27FC236}">
                    <a16:creationId xmlns:a16="http://schemas.microsoft.com/office/drawing/2014/main" id="{F8258830-9444-7BE8-214B-17E900902496}"/>
                  </a:ext>
                </a:extLst>
              </p:cNvPr>
              <p:cNvSpPr>
                <a:spLocks noGrp="1" noRot="1" noChangeAspect="1" noMove="1" noResize="1" noEditPoints="1" noAdjustHandles="1" noChangeArrowheads="1" noChangeShapeType="1" noTextEdit="1"/>
              </p:cNvSpPr>
              <p:nvPr>
                <p:ph sz="half" idx="1"/>
              </p:nvPr>
            </p:nvSpPr>
            <p:spPr>
              <a:blipFill>
                <a:blip r:embed="rId4"/>
                <a:stretch>
                  <a:fillRect l="-1294"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806EB-FE9D-9995-7D70-5A53E8B01009}"/>
                  </a:ext>
                </a:extLst>
              </p:cNvPr>
              <p:cNvSpPr>
                <a:spLocks noGrp="1"/>
              </p:cNvSpPr>
              <p:nvPr>
                <p:ph sz="half" idx="2"/>
              </p:nvPr>
            </p:nvSpPr>
            <p:spPr>
              <a:xfrm>
                <a:off x="6172200" y="1509713"/>
                <a:ext cx="5181600" cy="5067300"/>
              </a:xfrm>
            </p:spPr>
            <p:txBody>
              <a:bodyPr>
                <a:normAutofit/>
              </a:bodyPr>
              <a:lstStyle/>
              <a:p>
                <a:pPr marL="0" indent="0">
                  <a:lnSpc>
                    <a:spcPct val="150000"/>
                  </a:lnSpc>
                  <a:buNone/>
                </a:pPr>
                <a:r>
                  <a:rPr lang="en-GB" sz="1400" dirty="0"/>
                  <a:t>Sampling Time: </a:t>
                </a:r>
              </a:p>
              <a:p>
                <a:pPr>
                  <a:lnSpc>
                    <a:spcPct val="150000"/>
                  </a:lnSpc>
                </a:pPr>
                <a:r>
                  <a:rPr lang="en-GB" sz="1400" dirty="0"/>
                  <a:t>This can be stablished by applying an input value of 1 to the motor in open loop, using a small sampling time (e.g. 5 </a:t>
                </a:r>
                <a:r>
                  <a:rPr lang="en-GB" sz="1400" dirty="0" err="1"/>
                  <a:t>ms</a:t>
                </a:r>
                <a:r>
                  <a:rPr lang="en-GB" sz="1400" dirty="0"/>
                  <a:t>), and plot the values of the output speed. The sampling time can be approximated using the following expression:</a:t>
                </a:r>
              </a:p>
              <a:p>
                <a:pPr marL="0" indent="0" algn="ctr">
                  <a:lnSpc>
                    <a:spcPct val="150000"/>
                  </a:lnSpc>
                  <a:buNone/>
                </a:pPr>
                <a:r>
                  <a:rPr lang="en-GB" sz="1400" dirty="0"/>
                  <a:t> </a:t>
                </a:r>
                <a14:m>
                  <m:oMath xmlns:m="http://schemas.openxmlformats.org/officeDocument/2006/math">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num>
                      <m:den>
                        <m:r>
                          <a:rPr lang="en-GB" sz="1400">
                            <a:latin typeface="Cambria Math" panose="02040503050406030204" pitchFamily="18" charset="0"/>
                          </a:rPr>
                          <m:t>12</m:t>
                        </m:r>
                      </m:den>
                    </m:f>
                    <m:r>
                      <a:rPr lang="en-GB" sz="1400">
                        <a:latin typeface="Cambria Math" panose="02040503050406030204" pitchFamily="18" charset="0"/>
                      </a:rPr>
                      <m:t>≤</m:t>
                    </m:r>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𝑠𝑎𝑚𝑝𝑙𝑖𝑛𝑔</m:t>
                        </m:r>
                      </m:sub>
                    </m:sSub>
                    <m:r>
                      <a:rPr lang="en-GB" sz="140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num>
                      <m:den>
                        <m:r>
                          <a:rPr lang="en-GB" sz="1400">
                            <a:latin typeface="Cambria Math" panose="02040503050406030204" pitchFamily="18" charset="0"/>
                          </a:rPr>
                          <m:t>10</m:t>
                        </m:r>
                      </m:den>
                    </m:f>
                  </m:oMath>
                </a14:m>
                <a:r>
                  <a:rPr lang="en-GB" sz="1400" dirty="0"/>
                  <a:t>,</a:t>
                </a:r>
              </a:p>
              <a:p>
                <a:pPr marL="0" indent="0">
                  <a:lnSpc>
                    <a:spcPct val="150000"/>
                  </a:lnSpc>
                  <a:buNone/>
                </a:pPr>
                <a:r>
                  <a:rPr lang="en-GB" sz="1400" dirty="0"/>
                  <a:t>where </a:t>
                </a:r>
                <a14:m>
                  <m:oMath xmlns:m="http://schemas.openxmlformats.org/officeDocument/2006/math">
                    <m:sSub>
                      <m:sSubPr>
                        <m:ctrlPr>
                          <a:rPr lang="en-US" sz="1400" i="1">
                            <a:latin typeface="Cambria Math" panose="02040503050406030204" pitchFamily="18" charset="0"/>
                          </a:rPr>
                        </m:ctrlPr>
                      </m:sSubPr>
                      <m:e>
                        <m:r>
                          <a:rPr lang="en-GB" sz="1400">
                            <a:latin typeface="Cambria Math" panose="02040503050406030204" pitchFamily="18" charset="0"/>
                          </a:rPr>
                          <m:t>𝑡</m:t>
                        </m:r>
                      </m:e>
                      <m:sub>
                        <m:r>
                          <a:rPr lang="en-GB" sz="1400">
                            <a:latin typeface="Cambria Math" panose="02040503050406030204" pitchFamily="18" charset="0"/>
                          </a:rPr>
                          <m:t>95</m:t>
                        </m:r>
                      </m:sub>
                    </m:sSub>
                  </m:oMath>
                </a14:m>
                <a:r>
                  <a:rPr lang="en-GB" sz="1400" dirty="0"/>
                  <a:t> is the settling time of the system.</a:t>
                </a:r>
                <a:endParaRPr lang="en-US" sz="1400" dirty="0"/>
              </a:p>
              <a:p>
                <a:pPr marL="457200" indent="-457200">
                  <a:lnSpc>
                    <a:spcPct val="150000"/>
                  </a:lnSpc>
                  <a:buFont typeface="+mj-lt"/>
                  <a:buAutoNum type="arabicPeriod" startAt="5"/>
                </a:pPr>
                <a:endParaRPr lang="en-GB" sz="1400" dirty="0"/>
              </a:p>
            </p:txBody>
          </p:sp>
        </mc:Choice>
        <mc:Fallback xmlns="">
          <p:sp>
            <p:nvSpPr>
              <p:cNvPr id="3" name="Content Placeholder 2">
                <a:extLst>
                  <a:ext uri="{FF2B5EF4-FFF2-40B4-BE49-F238E27FC236}">
                    <a16:creationId xmlns:a16="http://schemas.microsoft.com/office/drawing/2014/main" id="{C80806EB-FE9D-9995-7D70-5A53E8B01009}"/>
                  </a:ext>
                </a:extLst>
              </p:cNvPr>
              <p:cNvSpPr>
                <a:spLocks noGrp="1" noRot="1" noChangeAspect="1" noMove="1" noResize="1" noEditPoints="1" noAdjustHandles="1" noChangeArrowheads="1" noChangeShapeType="1" noTextEdit="1"/>
              </p:cNvSpPr>
              <p:nvPr>
                <p:ph sz="half" idx="2"/>
              </p:nvPr>
            </p:nvSpPr>
            <p:spPr>
              <a:xfrm>
                <a:off x="6172200" y="1509713"/>
                <a:ext cx="5181600" cy="5067300"/>
              </a:xfrm>
              <a:blipFill>
                <a:blip r:embed="rId5"/>
                <a:stretch>
                  <a:fillRect l="-353" r="-471"/>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0BF8235F-D5FA-DF19-455E-6BA339115A7C}"/>
              </a:ext>
            </a:extLst>
          </p:cNvPr>
          <p:cNvSpPr>
            <a:spLocks noGrp="1"/>
          </p:cNvSpPr>
          <p:nvPr>
            <p:ph type="title"/>
          </p:nvPr>
        </p:nvSpPr>
        <p:spPr/>
        <p:txBody>
          <a:bodyPr/>
          <a:lstStyle/>
          <a:p>
            <a:r>
              <a:rPr lang="en-GB" dirty="0"/>
              <a:t>Final Challenge</a:t>
            </a:r>
          </a:p>
        </p:txBody>
      </p:sp>
    </p:spTree>
    <p:extLst>
      <p:ext uri="{BB962C8B-B14F-4D97-AF65-F5344CB8AC3E}">
        <p14:creationId xmlns:p14="http://schemas.microsoft.com/office/powerpoint/2010/main" val="103272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DEE492-43F0-108F-9B87-9062D612BDFE}"/>
              </a:ext>
            </a:extLst>
          </p:cNvPr>
          <p:cNvSpPr>
            <a:spLocks noGrp="1"/>
          </p:cNvSpPr>
          <p:nvPr>
            <p:ph sz="half" idx="1"/>
          </p:nvPr>
        </p:nvSpPr>
        <p:spPr>
          <a:xfrm>
            <a:off x="389519" y="1567041"/>
            <a:ext cx="5585317" cy="5170220"/>
          </a:xfrm>
        </p:spPr>
        <p:txBody>
          <a:bodyPr>
            <a:normAutofit/>
          </a:bodyPr>
          <a:lstStyle/>
          <a:p>
            <a:pPr marL="0" indent="0">
              <a:lnSpc>
                <a:spcPct val="150000"/>
              </a:lnSpc>
              <a:buNone/>
            </a:pPr>
            <a:r>
              <a:rPr lang="en-US" sz="2000" dirty="0">
                <a:latin typeface="Nexa-Bold" panose="01000000000000000000" pitchFamily="2" charset="0"/>
              </a:rPr>
              <a:t>Hints (ESP32 PWM)</a:t>
            </a:r>
          </a:p>
          <a:p>
            <a:pPr>
              <a:lnSpc>
                <a:spcPct val="150000"/>
              </a:lnSpc>
            </a:pPr>
            <a:r>
              <a:rPr lang="en-US" sz="1400" dirty="0"/>
              <a:t>The ESP 32 does not use the “</a:t>
            </a:r>
            <a:r>
              <a:rPr lang="en-US" sz="1400" dirty="0" err="1"/>
              <a:t>analogwrite</a:t>
            </a:r>
            <a:r>
              <a:rPr lang="en-US" sz="1400" dirty="0"/>
              <a:t>()” command to generate a PWM signal. </a:t>
            </a:r>
          </a:p>
          <a:p>
            <a:pPr>
              <a:lnSpc>
                <a:spcPct val="150000"/>
              </a:lnSpc>
            </a:pPr>
            <a:r>
              <a:rPr lang="en-US" sz="1400" dirty="0"/>
              <a:t>To generate a PWM signal the following steps must be followed.</a:t>
            </a:r>
          </a:p>
          <a:p>
            <a:pPr marL="342900" indent="-342900">
              <a:lnSpc>
                <a:spcPct val="150000"/>
              </a:lnSpc>
              <a:buFont typeface="+mj-lt"/>
              <a:buAutoNum type="arabicPeriod"/>
            </a:pPr>
            <a:r>
              <a:rPr lang="en-US" sz="1400" dirty="0"/>
              <a:t>Choose a PWM channel. There are 16 channels from 0 to 15.</a:t>
            </a:r>
          </a:p>
          <a:p>
            <a:pPr marL="342900" indent="-342900">
              <a:lnSpc>
                <a:spcPct val="150000"/>
              </a:lnSpc>
              <a:buFont typeface="+mj-lt"/>
              <a:buAutoNum type="arabicPeriod"/>
            </a:pPr>
            <a:r>
              <a:rPr lang="en-US" sz="1400" dirty="0"/>
              <a:t>Set the PWM signal frequency (980 Hz standard). </a:t>
            </a:r>
          </a:p>
          <a:p>
            <a:pPr marL="342900" indent="-342900">
              <a:lnSpc>
                <a:spcPct val="150000"/>
              </a:lnSpc>
              <a:buFont typeface="+mj-lt"/>
              <a:buAutoNum type="arabicPeriod"/>
            </a:pPr>
            <a:r>
              <a:rPr lang="en-US" sz="1400" dirty="0"/>
              <a:t>Set the signal’s duty cycle resolution. From 1 to 16 bits resolution (8 bits typical, 0 to 255 resolution).</a:t>
            </a:r>
          </a:p>
          <a:p>
            <a:pPr marL="342900" indent="-342900">
              <a:lnSpc>
                <a:spcPct val="150000"/>
              </a:lnSpc>
              <a:buFont typeface="+mj-lt"/>
              <a:buAutoNum type="arabicPeriod"/>
            </a:pPr>
            <a:r>
              <a:rPr lang="en-US" sz="1400" dirty="0"/>
              <a:t>Specify the output GPIO.</a:t>
            </a:r>
          </a:p>
          <a:p>
            <a:pPr marL="342900" indent="-342900">
              <a:lnSpc>
                <a:spcPct val="150000"/>
              </a:lnSpc>
              <a:buFont typeface="+mj-lt"/>
              <a:buAutoNum type="arabicPeriod"/>
            </a:pPr>
            <a:r>
              <a:rPr lang="en-US" sz="1400" dirty="0"/>
              <a:t>More information can be found </a:t>
            </a:r>
            <a:r>
              <a:rPr lang="en-US" sz="1400" dirty="0">
                <a:hlinkClick r:id="rId2"/>
              </a:rPr>
              <a:t>here</a:t>
            </a:r>
            <a:r>
              <a:rPr lang="en-US" sz="1400" dirty="0"/>
              <a:t>.</a:t>
            </a:r>
            <a:endParaRPr lang="en-GB" dirty="0"/>
          </a:p>
        </p:txBody>
      </p:sp>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Final Challenge</a:t>
            </a:r>
          </a:p>
        </p:txBody>
      </p:sp>
      <p:sp>
        <p:nvSpPr>
          <p:cNvPr id="5" name="Rectangle 3">
            <a:extLst>
              <a:ext uri="{FF2B5EF4-FFF2-40B4-BE49-F238E27FC236}">
                <a16:creationId xmlns:a16="http://schemas.microsoft.com/office/drawing/2014/main" id="{3E3A4241-451A-9C80-6F5C-CD857B42AA53}"/>
              </a:ext>
            </a:extLst>
          </p:cNvPr>
          <p:cNvSpPr>
            <a:spLocks noGrp="1" noChangeArrowheads="1"/>
          </p:cNvSpPr>
          <p:nvPr>
            <p:ph sz="half" idx="2"/>
          </p:nvPr>
        </p:nvSpPr>
        <p:spPr bwMode="auto">
          <a:xfrm>
            <a:off x="6495931" y="1934161"/>
            <a:ext cx="5181600" cy="3963885"/>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indent="0">
              <a:lnSpc>
                <a:spcPct val="150000"/>
              </a:lnSpc>
              <a:buNone/>
            </a:pPr>
            <a:r>
              <a:rPr lang="en-US" sz="1400" b="0" dirty="0">
                <a:effectLst/>
                <a:latin typeface="Consolas" panose="020B0609020204030204" pitchFamily="49" charset="0"/>
              </a:rPr>
              <a:t>void setup(){</a:t>
            </a:r>
          </a:p>
          <a:p>
            <a:pPr marL="0" indent="0">
              <a:lnSpc>
                <a:spcPct val="150000"/>
              </a:lnSpc>
              <a:buNone/>
            </a:pPr>
            <a:r>
              <a:rPr lang="en-US" sz="1400" b="0" dirty="0" err="1">
                <a:effectLst/>
                <a:latin typeface="Consolas" panose="020B0609020204030204" pitchFamily="49" charset="0"/>
              </a:rPr>
              <a:t>ledcSetup</a:t>
            </a:r>
            <a:r>
              <a:rPr lang="en-US" sz="1400" b="0" dirty="0">
                <a:effectLst/>
                <a:latin typeface="Consolas" panose="020B0609020204030204" pitchFamily="49" charset="0"/>
              </a:rPr>
              <a:t>(</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r>
              <a:rPr lang="en-US" sz="1400" b="0" dirty="0" err="1">
                <a:effectLst/>
                <a:latin typeface="Consolas" panose="020B0609020204030204" pitchFamily="49" charset="0"/>
              </a:rPr>
              <a:t>freq</a:t>
            </a:r>
            <a:r>
              <a:rPr lang="en-US" sz="1400" b="0" dirty="0">
                <a:effectLst/>
                <a:latin typeface="Consolas" panose="020B0609020204030204" pitchFamily="49" charset="0"/>
              </a:rPr>
              <a:t>, resolution); </a:t>
            </a:r>
          </a:p>
          <a:p>
            <a:pPr marL="0" indent="0">
              <a:lnSpc>
                <a:spcPct val="150000"/>
              </a:lnSpc>
              <a:buNone/>
            </a:pPr>
            <a:r>
              <a:rPr lang="en-US" sz="1400" b="0" dirty="0" err="1">
                <a:effectLst/>
                <a:latin typeface="Consolas" panose="020B0609020204030204" pitchFamily="49" charset="0"/>
              </a:rPr>
              <a:t>ledcAttachPin</a:t>
            </a:r>
            <a:r>
              <a:rPr lang="en-US" sz="1400" b="0" dirty="0">
                <a:effectLst/>
                <a:latin typeface="Consolas" panose="020B0609020204030204" pitchFamily="49" charset="0"/>
              </a:rPr>
              <a:t>(ledPin, </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p>
          <a:p>
            <a:pPr marL="0" indent="0">
              <a:lnSpc>
                <a:spcPct val="150000"/>
              </a:lnSpc>
              <a:buNone/>
            </a:pPr>
            <a:r>
              <a:rPr lang="en-US" sz="1400" b="0" dirty="0">
                <a:effectLst/>
                <a:latin typeface="Consolas" panose="020B0609020204030204" pitchFamily="49" charset="0"/>
              </a:rPr>
              <a:t>} </a:t>
            </a:r>
          </a:p>
          <a:p>
            <a:pPr marL="0" indent="0">
              <a:lnSpc>
                <a:spcPct val="150000"/>
              </a:lnSpc>
              <a:buNone/>
            </a:pPr>
            <a:endParaRPr lang="en-US" sz="1400" b="0" dirty="0">
              <a:effectLst/>
              <a:latin typeface="Consolas" panose="020B0609020204030204" pitchFamily="49" charset="0"/>
            </a:endParaRPr>
          </a:p>
          <a:p>
            <a:pPr marL="0" indent="0">
              <a:lnSpc>
                <a:spcPct val="150000"/>
              </a:lnSpc>
              <a:buNone/>
            </a:pPr>
            <a:r>
              <a:rPr lang="en-US" sz="1400" b="0" dirty="0">
                <a:effectLst/>
                <a:latin typeface="Consolas" panose="020B0609020204030204" pitchFamily="49" charset="0"/>
              </a:rPr>
              <a:t>void loop(){</a:t>
            </a:r>
          </a:p>
          <a:p>
            <a:pPr marL="0" indent="0">
              <a:lnSpc>
                <a:spcPct val="150000"/>
              </a:lnSpc>
              <a:buNone/>
            </a:pPr>
            <a:r>
              <a:rPr lang="en-US" sz="1400" b="0" dirty="0" err="1">
                <a:effectLst/>
                <a:latin typeface="Consolas" panose="020B0609020204030204" pitchFamily="49" charset="0"/>
              </a:rPr>
              <a:t>ledcWrite</a:t>
            </a:r>
            <a:r>
              <a:rPr lang="en-US" sz="1400" b="0" dirty="0">
                <a:effectLst/>
                <a:latin typeface="Consolas" panose="020B0609020204030204" pitchFamily="49" charset="0"/>
              </a:rPr>
              <a:t>(</a:t>
            </a:r>
            <a:r>
              <a:rPr lang="en-US" sz="1400" b="0" dirty="0" err="1">
                <a:effectLst/>
                <a:latin typeface="Consolas" panose="020B0609020204030204" pitchFamily="49" charset="0"/>
              </a:rPr>
              <a:t>ledChannel</a:t>
            </a:r>
            <a:r>
              <a:rPr lang="en-US" sz="1400" b="0" dirty="0">
                <a:effectLst/>
                <a:latin typeface="Consolas" panose="020B0609020204030204" pitchFamily="49" charset="0"/>
              </a:rPr>
              <a:t>, </a:t>
            </a:r>
            <a:r>
              <a:rPr lang="en-US" sz="1400" b="0" dirty="0" err="1">
                <a:effectLst/>
                <a:latin typeface="Consolas" panose="020B0609020204030204" pitchFamily="49" charset="0"/>
              </a:rPr>
              <a:t>dutyCycle</a:t>
            </a:r>
            <a:r>
              <a:rPr lang="en-US" sz="1400" b="0" dirty="0">
                <a:effectLst/>
                <a:latin typeface="Consolas" panose="020B0609020204030204" pitchFamily="49" charset="0"/>
              </a:rPr>
              <a:t>);</a:t>
            </a:r>
          </a:p>
          <a:p>
            <a:pPr marL="0" indent="0">
              <a:lnSpc>
                <a:spcPct val="150000"/>
              </a:lnSpc>
              <a:buNone/>
            </a:pPr>
            <a:r>
              <a:rPr lang="en-US" sz="1400" b="0" dirty="0">
                <a:effectLst/>
                <a:latin typeface="Consolas" panose="020B0609020204030204" pitchFamily="49" charset="0"/>
              </a:rPr>
              <a:t>delay(15);</a:t>
            </a:r>
          </a:p>
          <a:p>
            <a:pPr marL="0" indent="0">
              <a:lnSpc>
                <a:spcPct val="150000"/>
              </a:lnSpc>
              <a:buNone/>
            </a:pPr>
            <a:r>
              <a:rPr lang="en-US" sz="1400" b="0" dirty="0">
                <a:effectLst/>
                <a:latin typeface="Consolas" panose="020B0609020204030204" pitchFamily="49" charset="0"/>
              </a:rPr>
              <a:t> } </a:t>
            </a:r>
          </a:p>
        </p:txBody>
      </p:sp>
    </p:spTree>
    <p:extLst>
      <p:ext uri="{BB962C8B-B14F-4D97-AF65-F5344CB8AC3E}">
        <p14:creationId xmlns:p14="http://schemas.microsoft.com/office/powerpoint/2010/main" val="333361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DEE492-43F0-108F-9B87-9062D612BDFE}"/>
              </a:ext>
            </a:extLst>
          </p:cNvPr>
          <p:cNvSpPr>
            <a:spLocks noGrp="1"/>
          </p:cNvSpPr>
          <p:nvPr>
            <p:ph sz="half" idx="1"/>
          </p:nvPr>
        </p:nvSpPr>
        <p:spPr>
          <a:xfrm>
            <a:off x="56795" y="1567041"/>
            <a:ext cx="5918041" cy="5170220"/>
          </a:xfrm>
        </p:spPr>
        <p:txBody>
          <a:bodyPr>
            <a:normAutofit fontScale="92500"/>
          </a:bodyPr>
          <a:lstStyle/>
          <a:p>
            <a:pPr marL="0" indent="0">
              <a:lnSpc>
                <a:spcPct val="150000"/>
              </a:lnSpc>
              <a:buNone/>
            </a:pPr>
            <a:r>
              <a:rPr lang="en-US" sz="2000" dirty="0">
                <a:latin typeface="Nexa-Bold" panose="01000000000000000000" pitchFamily="2" charset="0"/>
              </a:rPr>
              <a:t>Hints (Arduino/ESP32 Interrupts)</a:t>
            </a:r>
          </a:p>
          <a:p>
            <a:pPr>
              <a:lnSpc>
                <a:spcPct val="150000"/>
              </a:lnSpc>
            </a:pPr>
            <a:r>
              <a:rPr lang="en-US" sz="1400" dirty="0"/>
              <a:t>The Arduino “</a:t>
            </a:r>
            <a:r>
              <a:rPr lang="en-US" sz="1200" dirty="0">
                <a:latin typeface="Consolas" panose="020B0609020204030204" pitchFamily="49" charset="0"/>
              </a:rPr>
              <a:t>attachInterrupt(digitalPinToInterrupt(pin), ISR, mode)</a:t>
            </a:r>
            <a:r>
              <a:rPr lang="en-US" sz="1400" dirty="0"/>
              <a:t>” establishes an interrupt, to a designated pin, triggered by different modes. </a:t>
            </a:r>
          </a:p>
          <a:p>
            <a:pPr>
              <a:lnSpc>
                <a:spcPct val="150000"/>
              </a:lnSpc>
            </a:pPr>
            <a:r>
              <a:rPr lang="en-US" sz="1400" dirty="0"/>
              <a:t>pin: the Arduino pin where the interrupt is expected.</a:t>
            </a:r>
          </a:p>
          <a:p>
            <a:pPr>
              <a:lnSpc>
                <a:spcPct val="150000"/>
              </a:lnSpc>
            </a:pPr>
            <a:r>
              <a:rPr lang="en-US" sz="1400" dirty="0"/>
              <a:t>ISR: the function to call when the interrupt occurs; this function must take no parameters and return nothing.</a:t>
            </a:r>
          </a:p>
          <a:p>
            <a:pPr>
              <a:lnSpc>
                <a:spcPct val="150000"/>
              </a:lnSpc>
            </a:pPr>
            <a:r>
              <a:rPr lang="en-US" sz="1400" dirty="0"/>
              <a:t>Modes: </a:t>
            </a:r>
          </a:p>
          <a:p>
            <a:pPr lvl="1"/>
            <a:r>
              <a:rPr lang="en-US" sz="1200" dirty="0"/>
              <a:t>LOW to trigger the interrupt whenever the pin is low,</a:t>
            </a:r>
            <a:br>
              <a:rPr lang="en-US" sz="1200" dirty="0"/>
            </a:br>
            <a:endParaRPr lang="en-US" sz="1200" dirty="0"/>
          </a:p>
          <a:p>
            <a:pPr lvl="1"/>
            <a:r>
              <a:rPr lang="en-US" sz="1200" dirty="0"/>
              <a:t>CHANGE to trigger the interrupt whenever the pin changes value</a:t>
            </a:r>
            <a:br>
              <a:rPr lang="en-US" sz="1200" dirty="0"/>
            </a:br>
            <a:endParaRPr lang="en-US" sz="1200" dirty="0"/>
          </a:p>
          <a:p>
            <a:pPr lvl="1"/>
            <a:r>
              <a:rPr lang="en-US" sz="1200" dirty="0"/>
              <a:t>RISING to trigger when the pin goes from low to high,</a:t>
            </a:r>
            <a:br>
              <a:rPr lang="en-US" sz="1200" dirty="0"/>
            </a:br>
            <a:endParaRPr lang="en-US" sz="1200" dirty="0"/>
          </a:p>
          <a:p>
            <a:pPr lvl="1"/>
            <a:r>
              <a:rPr lang="en-US" sz="1200" dirty="0"/>
              <a:t>FALLING for when the pin goes from high to low.</a:t>
            </a:r>
          </a:p>
          <a:p>
            <a:pPr>
              <a:lnSpc>
                <a:spcPct val="160000"/>
              </a:lnSpc>
            </a:pPr>
            <a:r>
              <a:rPr lang="en-US" sz="1400" dirty="0"/>
              <a:t>When using encoders, some variables need to be shared between the ISR and the other function for this case we use volatile variables.</a:t>
            </a:r>
          </a:p>
        </p:txBody>
      </p:sp>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Mini Challenge 4</a:t>
            </a:r>
          </a:p>
        </p:txBody>
      </p:sp>
      <p:sp>
        <p:nvSpPr>
          <p:cNvPr id="6" name="TextBox 5">
            <a:extLst>
              <a:ext uri="{FF2B5EF4-FFF2-40B4-BE49-F238E27FC236}">
                <a16:creationId xmlns:a16="http://schemas.microsoft.com/office/drawing/2014/main" id="{D7E5DE26-00C2-0F7E-1113-AB8FB92E4EFA}"/>
              </a:ext>
            </a:extLst>
          </p:cNvPr>
          <p:cNvSpPr txBox="1"/>
          <p:nvPr/>
        </p:nvSpPr>
        <p:spPr>
          <a:xfrm>
            <a:off x="5974836" y="1462893"/>
            <a:ext cx="6096946" cy="33575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A volatile variable is a variable that is marked or cast with the keyword "volatile" so that it is established that the variable can be changed by some outside factor, such as the operating system or other software. </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In other words, volatile variables, tell the compiler to recheck the value of the variable from RAM memory (not a copy in other memory) because the value might change due to an external factor in this case the encoder.</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More information about interrupts for Arduino can be found </a:t>
            </a:r>
            <a:r>
              <a:rPr lang="en-US" sz="1300" dirty="0">
                <a:solidFill>
                  <a:srgbClr val="0070C0"/>
                </a:solidFill>
                <a:latin typeface="Nexa-Light" panose="01000000000000000000" pitchFamily="2" charset="0"/>
                <a:hlinkClick r:id="rId2">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  </a:t>
            </a:r>
            <a:r>
              <a:rPr lang="en-US" sz="1300" dirty="0">
                <a:solidFill>
                  <a:srgbClr val="0070C0"/>
                </a:solidFill>
                <a:latin typeface="Nexa-Light" panose="01000000000000000000" pitchFamily="2" charset="0"/>
                <a:hlinkClick r:id="rId3"/>
              </a:rPr>
              <a:t>here</a:t>
            </a:r>
            <a:r>
              <a:rPr lang="en-US" sz="1300" dirty="0">
                <a:solidFill>
                  <a:schemeClr val="bg2">
                    <a:lumMod val="50000"/>
                  </a:schemeClr>
                </a:solidFill>
                <a:latin typeface="Nexa-Light" panose="01000000000000000000" pitchFamily="2" charset="0"/>
              </a:rPr>
              <a:t> and </a:t>
            </a:r>
            <a:r>
              <a:rPr lang="en-US" sz="1300" dirty="0">
                <a:solidFill>
                  <a:schemeClr val="bg2">
                    <a:lumMod val="50000"/>
                  </a:schemeClr>
                </a:solidFill>
                <a:latin typeface="Nexa-Light" panose="01000000000000000000" pitchFamily="2" charset="0"/>
                <a:hlinkClick r:id="rId4"/>
              </a:rPr>
              <a:t>here</a:t>
            </a:r>
            <a:r>
              <a:rPr lang="en-US" sz="1300" dirty="0">
                <a:solidFill>
                  <a:schemeClr val="bg2">
                    <a:lumMod val="50000"/>
                  </a:schemeClr>
                </a:solidFill>
                <a:latin typeface="Nexa-Light" panose="01000000000000000000" pitchFamily="2" charset="0"/>
              </a:rPr>
              <a:t>.</a:t>
            </a:r>
          </a:p>
          <a:p>
            <a:pPr marL="285750" indent="-285750">
              <a:lnSpc>
                <a:spcPct val="150000"/>
              </a:lnSpc>
              <a:buFont typeface="Arial" panose="020B0604020202020204" pitchFamily="34" charset="0"/>
              <a:buChar char="•"/>
            </a:pPr>
            <a:r>
              <a:rPr lang="en-US" sz="1300" dirty="0">
                <a:solidFill>
                  <a:schemeClr val="bg2">
                    <a:lumMod val="50000"/>
                  </a:schemeClr>
                </a:solidFill>
                <a:latin typeface="Nexa-Light" panose="01000000000000000000" pitchFamily="2" charset="0"/>
              </a:rPr>
              <a:t>More information about interrupts for ESP32 can be found</a:t>
            </a:r>
            <a:r>
              <a:rPr lang="en-US" sz="1300" dirty="0">
                <a:solidFill>
                  <a:srgbClr val="0070C0"/>
                </a:solidFill>
                <a:latin typeface="Nexa-Light" panose="01000000000000000000" pitchFamily="2" charset="0"/>
              </a:rPr>
              <a:t> </a:t>
            </a:r>
            <a:r>
              <a:rPr lang="en-US" sz="1300" dirty="0">
                <a:solidFill>
                  <a:srgbClr val="0070C0"/>
                </a:solidFill>
                <a:latin typeface="Nexa-Light" panose="01000000000000000000" pitchFamily="2" charset="0"/>
                <a:hlinkClick r:id="rId5">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a:t>
            </a:r>
            <a:r>
              <a:rPr lang="en-US" sz="1300" dirty="0">
                <a:solidFill>
                  <a:schemeClr val="bg2">
                    <a:lumMod val="50000"/>
                  </a:schemeClr>
                </a:solidFill>
                <a:latin typeface="Nexa-Light" panose="01000000000000000000" pitchFamily="2" charset="0"/>
              </a:rPr>
              <a:t> </a:t>
            </a:r>
            <a:r>
              <a:rPr lang="en-US" sz="1300" dirty="0">
                <a:solidFill>
                  <a:srgbClr val="0070C0"/>
                </a:solidFill>
                <a:latin typeface="Nexa-Light" panose="01000000000000000000" pitchFamily="2" charset="0"/>
                <a:hlinkClick r:id="rId6">
                  <a:extLst>
                    <a:ext uri="{A12FA001-AC4F-418D-AE19-62706E023703}">
                      <ahyp:hlinkClr xmlns:ahyp="http://schemas.microsoft.com/office/drawing/2018/hyperlinkcolor" val="tx"/>
                    </a:ext>
                  </a:extLst>
                </a:hlinkClick>
              </a:rPr>
              <a:t>here</a:t>
            </a:r>
            <a:r>
              <a:rPr lang="en-US" sz="1300" dirty="0">
                <a:solidFill>
                  <a:srgbClr val="0070C0"/>
                </a:solidFill>
                <a:latin typeface="Nexa-Light" panose="01000000000000000000" pitchFamily="2" charset="0"/>
              </a:rPr>
              <a:t> and </a:t>
            </a:r>
            <a:r>
              <a:rPr lang="en-US" sz="1300" dirty="0">
                <a:solidFill>
                  <a:srgbClr val="0070C0"/>
                </a:solidFill>
                <a:latin typeface="Nexa-Light" panose="01000000000000000000" pitchFamily="2" charset="0"/>
                <a:hlinkClick r:id="rId7"/>
              </a:rPr>
              <a:t>here</a:t>
            </a:r>
            <a:r>
              <a:rPr lang="en-US" sz="1300" dirty="0">
                <a:solidFill>
                  <a:schemeClr val="bg2">
                    <a:lumMod val="50000"/>
                  </a:schemeClr>
                </a:solidFill>
                <a:latin typeface="Nexa-Light" panose="01000000000000000000" pitchFamily="2" charset="0"/>
              </a:rPr>
              <a:t>.</a:t>
            </a:r>
          </a:p>
        </p:txBody>
      </p:sp>
    </p:spTree>
    <p:extLst>
      <p:ext uri="{BB962C8B-B14F-4D97-AF65-F5344CB8AC3E}">
        <p14:creationId xmlns:p14="http://schemas.microsoft.com/office/powerpoint/2010/main" val="3551710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6C82D-0AAF-9FF2-2848-8F293A4DFB97}"/>
              </a:ext>
            </a:extLst>
          </p:cNvPr>
          <p:cNvSpPr>
            <a:spLocks noGrp="1"/>
          </p:cNvSpPr>
          <p:nvPr>
            <p:ph type="title"/>
          </p:nvPr>
        </p:nvSpPr>
        <p:spPr/>
        <p:txBody>
          <a:bodyPr/>
          <a:lstStyle/>
          <a:p>
            <a:r>
              <a:rPr lang="en-GB" dirty="0"/>
              <a:t>Mini Challenge 4</a:t>
            </a:r>
          </a:p>
        </p:txBody>
      </p:sp>
      <p:sp>
        <p:nvSpPr>
          <p:cNvPr id="5" name="Rectangle 3">
            <a:extLst>
              <a:ext uri="{FF2B5EF4-FFF2-40B4-BE49-F238E27FC236}">
                <a16:creationId xmlns:a16="http://schemas.microsoft.com/office/drawing/2014/main" id="{3E3A4241-451A-9C80-6F5C-CD857B42AA53}"/>
              </a:ext>
            </a:extLst>
          </p:cNvPr>
          <p:cNvSpPr>
            <a:spLocks noGrp="1" noChangeArrowheads="1"/>
          </p:cNvSpPr>
          <p:nvPr>
            <p:ph sz="half" idx="2"/>
          </p:nvPr>
        </p:nvSpPr>
        <p:spPr bwMode="auto">
          <a:xfrm>
            <a:off x="81270" y="2136635"/>
            <a:ext cx="6014730" cy="32034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//Arduino Interrupts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const byte ledPin = 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const byte interruptPin =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volatile byte state = 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setup()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pinMode(ledPin,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pinMode(interruptPin, INPUT_PULLUP);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attachInterrupt(digitalPinToInterrupt(interruptPin), blink, CHANGE);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loop()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digitalWrite(ledPin, state);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void blink()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state = !state;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Consolas" panose="020B0609020204030204" pitchFamily="49" charset="0"/>
              </a:rPr>
              <a:t>} </a:t>
            </a:r>
          </a:p>
        </p:txBody>
      </p:sp>
      <p:sp>
        <p:nvSpPr>
          <p:cNvPr id="8" name="Rectangle 3">
            <a:extLst>
              <a:ext uri="{FF2B5EF4-FFF2-40B4-BE49-F238E27FC236}">
                <a16:creationId xmlns:a16="http://schemas.microsoft.com/office/drawing/2014/main" id="{010DBD8E-C904-2ABB-F832-5CD916C0C751}"/>
              </a:ext>
            </a:extLst>
          </p:cNvPr>
          <p:cNvSpPr txBox="1">
            <a:spLocks noChangeArrowheads="1"/>
          </p:cNvSpPr>
          <p:nvPr/>
        </p:nvSpPr>
        <p:spPr bwMode="auto">
          <a:xfrm>
            <a:off x="6177270" y="2136635"/>
            <a:ext cx="6014730" cy="3203421"/>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1200" dirty="0">
                <a:solidFill>
                  <a:schemeClr val="bg1">
                    <a:lumMod val="50000"/>
                  </a:schemeClr>
                </a:solidFill>
                <a:latin typeface="Consolas" panose="020B0609020204030204" pitchFamily="49" charset="0"/>
              </a:rPr>
              <a:t>//ESP32 Interrupts Example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#define pushButton_pin 33</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#define LED_pin 32</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IRAM_ATTR toggleLED()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digitalWrite(LED_pin, !digitalRead(LED_pin));</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setup()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pinMode(LED_pin, OUTPUT);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pinMode(pushButton_pin, INPUT_PULLUP);</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attachInterrupt(pushButton_pin, toggleLED, RISING);</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void loop()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chemeClr val="bg1">
                    <a:lumMod val="50000"/>
                  </a:schemeClr>
                </a:solidFill>
                <a:latin typeface="Consolas" panose="020B0609020204030204" pitchFamily="49" charset="0"/>
              </a:rPr>
              <a:t> }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200" dirty="0">
              <a:solidFill>
                <a:schemeClr val="bg1">
                  <a:lumMod val="50000"/>
                </a:schemeClr>
              </a:solidFill>
              <a:latin typeface="Consolas" panose="020B0609020204030204" pitchFamily="49" charset="0"/>
            </a:endParaRPr>
          </a:p>
        </p:txBody>
      </p:sp>
      <p:sp>
        <p:nvSpPr>
          <p:cNvPr id="3" name="TextBox 2">
            <a:extLst>
              <a:ext uri="{FF2B5EF4-FFF2-40B4-BE49-F238E27FC236}">
                <a16:creationId xmlns:a16="http://schemas.microsoft.com/office/drawing/2014/main" id="{090DDE89-809A-30C4-BD36-FC9A2FC45A32}"/>
              </a:ext>
            </a:extLst>
          </p:cNvPr>
          <p:cNvSpPr txBox="1"/>
          <p:nvPr/>
        </p:nvSpPr>
        <p:spPr>
          <a:xfrm>
            <a:off x="81270" y="1388557"/>
            <a:ext cx="11613164" cy="656783"/>
          </a:xfrm>
          <a:prstGeom prst="rect">
            <a:avLst/>
          </a:prstGeom>
          <a:noFill/>
        </p:spPr>
        <p:txBody>
          <a:bodyPr wrap="square">
            <a:spAutoFit/>
          </a:bodyPr>
          <a:lstStyle/>
          <a:p>
            <a:pPr>
              <a:lnSpc>
                <a:spcPct val="150000"/>
              </a:lnSpc>
            </a:pPr>
            <a:r>
              <a:rPr lang="en-US" sz="1300" dirty="0">
                <a:solidFill>
                  <a:schemeClr val="bg2">
                    <a:lumMod val="50000"/>
                  </a:schemeClr>
                </a:solidFill>
                <a:latin typeface="Nexa-Light" panose="01000000000000000000" pitchFamily="2" charset="0"/>
              </a:rPr>
              <a:t>Both example codes, read a switch connected to an input and toggle the output value. For both cases, an LED is connected to the output therefore it changes the state of the LED. </a:t>
            </a:r>
            <a:endParaRPr lang="en-GB" sz="1300" dirty="0">
              <a:solidFill>
                <a:schemeClr val="bg2">
                  <a:lumMod val="50000"/>
                </a:schemeClr>
              </a:solidFill>
              <a:latin typeface="Nexa-Light" panose="01000000000000000000" pitchFamily="2" charset="0"/>
            </a:endParaRPr>
          </a:p>
        </p:txBody>
      </p:sp>
      <p:sp>
        <p:nvSpPr>
          <p:cNvPr id="6" name="TextBox 5">
            <a:extLst>
              <a:ext uri="{FF2B5EF4-FFF2-40B4-BE49-F238E27FC236}">
                <a16:creationId xmlns:a16="http://schemas.microsoft.com/office/drawing/2014/main" id="{B61D8177-90A2-EE6E-4148-22A526F35173}"/>
              </a:ext>
            </a:extLst>
          </p:cNvPr>
          <p:cNvSpPr txBox="1"/>
          <p:nvPr/>
        </p:nvSpPr>
        <p:spPr>
          <a:xfrm>
            <a:off x="6607833" y="5340056"/>
            <a:ext cx="4704948" cy="656783"/>
          </a:xfrm>
          <a:prstGeom prst="rect">
            <a:avLst/>
          </a:prstGeom>
          <a:noFill/>
        </p:spPr>
        <p:txBody>
          <a:bodyPr wrap="square">
            <a:spAutoFit/>
          </a:bodyPr>
          <a:lstStyle/>
          <a:p>
            <a:pPr>
              <a:lnSpc>
                <a:spcPct val="150000"/>
              </a:lnSpc>
            </a:pPr>
            <a:r>
              <a:rPr lang="en-US" sz="1300" dirty="0">
                <a:solidFill>
                  <a:schemeClr val="bg2">
                    <a:lumMod val="50000"/>
                  </a:schemeClr>
                </a:solidFill>
                <a:latin typeface="Nexa-Light" panose="01000000000000000000" pitchFamily="2" charset="0"/>
              </a:rPr>
              <a:t>*** In this example, as the Arduino example, the toggle of the LED can be done using a volatile variable.</a:t>
            </a:r>
            <a:endParaRPr lang="en-GB" sz="1300" dirty="0">
              <a:solidFill>
                <a:schemeClr val="bg2">
                  <a:lumMod val="50000"/>
                </a:schemeClr>
              </a:solidFill>
              <a:latin typeface="Nexa-Light" panose="01000000000000000000" pitchFamily="2" charset="0"/>
            </a:endParaRPr>
          </a:p>
        </p:txBody>
      </p:sp>
    </p:spTree>
    <p:extLst>
      <p:ext uri="{BB962C8B-B14F-4D97-AF65-F5344CB8AC3E}">
        <p14:creationId xmlns:p14="http://schemas.microsoft.com/office/powerpoint/2010/main" val="26813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20AE8E-8767-C555-2D23-F792DAD739DA}"/>
              </a:ext>
            </a:extLst>
          </p:cNvPr>
          <p:cNvSpPr>
            <a:spLocks noGrp="1"/>
          </p:cNvSpPr>
          <p:nvPr>
            <p:ph type="title"/>
          </p:nvPr>
        </p:nvSpPr>
        <p:spPr/>
        <p:txBody>
          <a:bodyPr/>
          <a:lstStyle/>
          <a:p>
            <a:r>
              <a:rPr lang="en-GB" dirty="0"/>
              <a:t>Rules</a:t>
            </a:r>
          </a:p>
        </p:txBody>
      </p:sp>
      <p:sp>
        <p:nvSpPr>
          <p:cNvPr id="2" name="Content Placeholder 1">
            <a:extLst>
              <a:ext uri="{FF2B5EF4-FFF2-40B4-BE49-F238E27FC236}">
                <a16:creationId xmlns:a16="http://schemas.microsoft.com/office/drawing/2014/main" id="{43E51542-C980-BEAE-5D84-CF98B0737F15}"/>
              </a:ext>
            </a:extLst>
          </p:cNvPr>
          <p:cNvSpPr>
            <a:spLocks noGrp="1"/>
          </p:cNvSpPr>
          <p:nvPr>
            <p:ph idx="1"/>
          </p:nvPr>
        </p:nvSpPr>
        <p:spPr/>
        <p:txBody>
          <a:bodyPr>
            <a:normAutofit fontScale="92500"/>
          </a:bodyPr>
          <a:lstStyle/>
          <a:p>
            <a:pPr marL="285750" indent="-285750">
              <a:lnSpc>
                <a:spcPct val="150000"/>
              </a:lnSpc>
              <a:buFont typeface="Arial" panose="020B0604020202020204" pitchFamily="34" charset="0"/>
              <a:buChar char="•"/>
            </a:pPr>
            <a:r>
              <a:rPr lang="en-GB" sz="1200" dirty="0"/>
              <a:t>This is challenge </a:t>
            </a:r>
            <a:r>
              <a:rPr lang="en-GB" sz="1200" b="1" dirty="0"/>
              <a:t>not</a:t>
            </a:r>
            <a:r>
              <a:rPr lang="en-GB" sz="1200" dirty="0"/>
              <a:t> a class. The students are encouraged to research, improve tune explain their algorithms by themselves.</a:t>
            </a:r>
          </a:p>
          <a:p>
            <a:pPr marL="285750" indent="-285750">
              <a:lnSpc>
                <a:spcPct val="150000"/>
              </a:lnSpc>
              <a:buFont typeface="Arial" panose="020B0604020202020204" pitchFamily="34" charset="0"/>
              <a:buChar char="•"/>
            </a:pPr>
            <a:r>
              <a:rPr lang="en-GB" sz="1200" dirty="0"/>
              <a:t>MCR2(Manchester Robotics) Reserves the right to answer a question if it is determined that the questions contains partially or totally an answer.</a:t>
            </a:r>
          </a:p>
          <a:p>
            <a:pPr marL="285750" indent="-285750">
              <a:lnSpc>
                <a:spcPct val="150000"/>
              </a:lnSpc>
              <a:buFont typeface="Arial" panose="020B0604020202020204" pitchFamily="34" charset="0"/>
              <a:buChar char="•"/>
            </a:pPr>
            <a:r>
              <a:rPr lang="en-GB" sz="1200" dirty="0"/>
              <a:t>The students are welcomed to ask only about the theoretical aspect of the classed.</a:t>
            </a:r>
          </a:p>
          <a:p>
            <a:pPr marL="285750" indent="-285750">
              <a:lnSpc>
                <a:spcPct val="150000"/>
              </a:lnSpc>
              <a:buFont typeface="Arial" panose="020B0604020202020204" pitchFamily="34" charset="0"/>
              <a:buChar char="•"/>
            </a:pPr>
            <a:r>
              <a:rPr lang="en-GB" sz="1200" dirty="0"/>
              <a:t>No remote control or any other form of human interaction with the simulator or ROS is allowed (except at the start when launching the files).</a:t>
            </a:r>
          </a:p>
          <a:p>
            <a:pPr marL="285750" indent="-285750">
              <a:lnSpc>
                <a:spcPct val="150000"/>
              </a:lnSpc>
              <a:buFont typeface="Arial" panose="020B0604020202020204" pitchFamily="34" charset="0"/>
              <a:buChar char="•"/>
            </a:pPr>
            <a:r>
              <a:rPr lang="en-GB" sz="1200" dirty="0"/>
              <a:t>It is </a:t>
            </a:r>
            <a:r>
              <a:rPr lang="en-GB" sz="1200" b="1" dirty="0"/>
              <a:t>forbidden</a:t>
            </a:r>
            <a:r>
              <a:rPr lang="en-GB" sz="1200" dirty="0"/>
              <a:t> to use any other internet libraires with the exception of standard libraires or NumPy.</a:t>
            </a:r>
          </a:p>
          <a:p>
            <a:pPr marL="285750" indent="-285750">
              <a:lnSpc>
                <a:spcPct val="150000"/>
              </a:lnSpc>
              <a:buFont typeface="Arial" panose="020B0604020202020204" pitchFamily="34" charset="0"/>
              <a:buChar char="•"/>
            </a:pPr>
            <a:r>
              <a:rPr lang="en-GB" sz="1200" dirty="0"/>
              <a:t>If in doubt about libraires please ask any teaching assistant.</a:t>
            </a:r>
          </a:p>
          <a:p>
            <a:pPr marL="285750" indent="-285750">
              <a:lnSpc>
                <a:spcPct val="150000"/>
              </a:lnSpc>
              <a:buFont typeface="Arial" panose="020B0604020202020204" pitchFamily="34" charset="0"/>
              <a:buChar char="•"/>
            </a:pPr>
            <a:r>
              <a:rPr lang="en-GB" sz="1200" dirty="0"/>
              <a:t>Improvements to the algorithms are encouraged and may be used as long as the students provide the reasons and a detailed explanation on the improvements.</a:t>
            </a:r>
          </a:p>
          <a:p>
            <a:pPr marL="285750" indent="-285750">
              <a:lnSpc>
                <a:spcPct val="150000"/>
              </a:lnSpc>
              <a:buFont typeface="Arial" panose="020B0604020202020204" pitchFamily="34" charset="0"/>
              <a:buChar char="•"/>
            </a:pPr>
            <a:r>
              <a:rPr lang="en-GB" sz="1200" dirty="0"/>
              <a:t>All the students must be respectful towards each other and abide by the previously defined rules.</a:t>
            </a:r>
          </a:p>
          <a:p>
            <a:pPr marL="285750" indent="-285750">
              <a:lnSpc>
                <a:spcPct val="150000"/>
              </a:lnSpc>
              <a:buFont typeface="Arial" panose="020B0604020202020204" pitchFamily="34" charset="0"/>
              <a:buChar char="•"/>
            </a:pPr>
            <a:r>
              <a:rPr lang="en-GB" sz="1200" dirty="0"/>
              <a:t>Manchester Robotics reserves the right to provide any form of grading. Grading and grading methodology are done by the professor in charge of the unit.</a:t>
            </a:r>
          </a:p>
        </p:txBody>
      </p:sp>
    </p:spTree>
    <p:extLst>
      <p:ext uri="{BB962C8B-B14F-4D97-AF65-F5344CB8AC3E}">
        <p14:creationId xmlns:p14="http://schemas.microsoft.com/office/powerpoint/2010/main" val="32601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96566-8A79-E3C0-B3F8-ADE50679E64B}"/>
              </a:ext>
            </a:extLst>
          </p:cNvPr>
          <p:cNvSpPr>
            <a:spLocks noGrp="1"/>
          </p:cNvSpPr>
          <p:nvPr>
            <p:ph sz="half" idx="1"/>
          </p:nvPr>
        </p:nvSpPr>
        <p:spPr>
          <a:xfrm>
            <a:off x="94177" y="1927856"/>
            <a:ext cx="5000337" cy="4911636"/>
          </a:xfrm>
        </p:spPr>
        <p:txBody>
          <a:bodyPr>
            <a:normAutofit/>
          </a:bodyPr>
          <a:lstStyle/>
          <a:p>
            <a:pPr marL="0" indent="0">
              <a:lnSpc>
                <a:spcPct val="150000"/>
              </a:lnSpc>
              <a:buNone/>
            </a:pPr>
            <a:r>
              <a:rPr lang="en-US" sz="1800" dirty="0">
                <a:latin typeface="Nexa-Bold" panose="01000000000000000000" pitchFamily="2" charset="0"/>
              </a:rPr>
              <a:t>Introduction</a:t>
            </a:r>
          </a:p>
          <a:p>
            <a:pPr marL="0" indent="0">
              <a:lnSpc>
                <a:spcPct val="150000"/>
              </a:lnSpc>
              <a:buNone/>
            </a:pPr>
            <a:r>
              <a:rPr lang="en-GB" sz="1400" dirty="0"/>
              <a:t>This challenge is intended for the student to review the concepts introduced in this course.</a:t>
            </a:r>
          </a:p>
          <a:p>
            <a:pPr marL="0" indent="0">
              <a:lnSpc>
                <a:spcPct val="150000"/>
              </a:lnSpc>
              <a:buNone/>
            </a:pPr>
            <a:r>
              <a:rPr lang="en-GB" sz="1400" dirty="0"/>
              <a:t>The activity consists in controlling the speed of a DC Motor.</a:t>
            </a:r>
          </a:p>
          <a:p>
            <a:pPr>
              <a:lnSpc>
                <a:spcPct val="150000"/>
              </a:lnSpc>
            </a:pPr>
            <a:r>
              <a:rPr lang="en-GB" sz="1400" dirty="0"/>
              <a:t>The motor speed, must be controlled using an external computer, a microcontroller, and a motor driver.</a:t>
            </a:r>
          </a:p>
          <a:p>
            <a:pPr lvl="1">
              <a:lnSpc>
                <a:spcPct val="150000"/>
              </a:lnSpc>
            </a:pPr>
            <a:r>
              <a:rPr lang="en-GB" sz="1400" dirty="0"/>
              <a:t>See following slide for requirements.</a:t>
            </a:r>
          </a:p>
          <a:p>
            <a:pPr>
              <a:lnSpc>
                <a:spcPct val="150000"/>
              </a:lnSpc>
            </a:pPr>
            <a:endParaRPr lang="en-GB" sz="1800" dirty="0"/>
          </a:p>
          <a:p>
            <a:pPr marL="0" indent="0">
              <a:lnSpc>
                <a:spcPct val="150000"/>
              </a:lnSpc>
              <a:buNone/>
            </a:pPr>
            <a:endParaRPr lang="en-GB" sz="1600" dirty="0"/>
          </a:p>
        </p:txBody>
      </p:sp>
      <p:sp>
        <p:nvSpPr>
          <p:cNvPr id="4" name="Title 3">
            <a:extLst>
              <a:ext uri="{FF2B5EF4-FFF2-40B4-BE49-F238E27FC236}">
                <a16:creationId xmlns:a16="http://schemas.microsoft.com/office/drawing/2014/main" id="{418C4C03-075E-9225-C2EE-4E66B50D3DCB}"/>
              </a:ext>
            </a:extLst>
          </p:cNvPr>
          <p:cNvSpPr>
            <a:spLocks noGrp="1"/>
          </p:cNvSpPr>
          <p:nvPr>
            <p:ph type="title"/>
          </p:nvPr>
        </p:nvSpPr>
        <p:spPr/>
        <p:txBody>
          <a:bodyPr/>
          <a:lstStyle/>
          <a:p>
            <a:r>
              <a:rPr lang="en-GB" dirty="0"/>
              <a:t>Final Challenge</a:t>
            </a:r>
          </a:p>
        </p:txBody>
      </p:sp>
      <p:pic>
        <p:nvPicPr>
          <p:cNvPr id="39" name="Content Placeholder 38">
            <a:extLst>
              <a:ext uri="{FF2B5EF4-FFF2-40B4-BE49-F238E27FC236}">
                <a16:creationId xmlns:a16="http://schemas.microsoft.com/office/drawing/2014/main" id="{BE27A8D6-231B-0705-8687-A50FE671CA24}"/>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24084" y="2587631"/>
            <a:ext cx="7056554" cy="2705666"/>
          </a:xfrm>
          <a:prstGeom prst="rect">
            <a:avLst/>
          </a:prstGeom>
        </p:spPr>
      </p:pic>
    </p:spTree>
    <p:extLst>
      <p:ext uri="{BB962C8B-B14F-4D97-AF65-F5344CB8AC3E}">
        <p14:creationId xmlns:p14="http://schemas.microsoft.com/office/powerpoint/2010/main" val="715935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a:xfrm>
            <a:off x="1679381" y="120739"/>
            <a:ext cx="8160426" cy="1325563"/>
          </a:xfrm>
        </p:spPr>
        <p:txBody>
          <a:bodyPr anchor="ctr">
            <a:normAutofit/>
          </a:bodyPr>
          <a:lstStyle/>
          <a:p>
            <a:r>
              <a:rPr lang="en-GB"/>
              <a:t>Mini Challenge 3: Requirements</a:t>
            </a:r>
          </a:p>
        </p:txBody>
      </p:sp>
      <p:grpSp>
        <p:nvGrpSpPr>
          <p:cNvPr id="5" name="Group 4">
            <a:extLst>
              <a:ext uri="{FF2B5EF4-FFF2-40B4-BE49-F238E27FC236}">
                <a16:creationId xmlns:a16="http://schemas.microsoft.com/office/drawing/2014/main" id="{2C1F4CBA-2829-69D5-FD3E-A6F115EB5CEF}"/>
              </a:ext>
            </a:extLst>
          </p:cNvPr>
          <p:cNvGrpSpPr/>
          <p:nvPr/>
        </p:nvGrpSpPr>
        <p:grpSpPr>
          <a:xfrm>
            <a:off x="5900153" y="1821395"/>
            <a:ext cx="5420893" cy="4351338"/>
            <a:chOff x="2739166" y="1064651"/>
            <a:chExt cx="6844536" cy="5494093"/>
          </a:xfrm>
        </p:grpSpPr>
        <p:pic>
          <p:nvPicPr>
            <p:cNvPr id="6" name="Picture 2" descr="Amazon.com: HiLetgo ESP-WROOM-32 ESP32 ESP-32S Development Board 2.4GHz  Dual-Mode WiFi + Bluetooth Dual Cores Microcontroller Processor Integrated  with Antenna RF AMP Filter AP STA for Arduino IDE : Electronics">
              <a:extLst>
                <a:ext uri="{FF2B5EF4-FFF2-40B4-BE49-F238E27FC236}">
                  <a16:creationId xmlns:a16="http://schemas.microsoft.com/office/drawing/2014/main" id="{7785918E-4EC1-05C0-762D-DD9897D46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479" y="3865296"/>
              <a:ext cx="2062097" cy="1938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Bridge with L298N motor driver - parts submit - fritzing forum">
              <a:extLst>
                <a:ext uri="{FF2B5EF4-FFF2-40B4-BE49-F238E27FC236}">
                  <a16:creationId xmlns:a16="http://schemas.microsoft.com/office/drawing/2014/main" id="{8C894BA2-F86F-E0E0-FF91-779B26593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055" y="1171177"/>
              <a:ext cx="1316534" cy="1300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batteries with white text&#10;&#10;Description automatically generated">
              <a:extLst>
                <a:ext uri="{FF2B5EF4-FFF2-40B4-BE49-F238E27FC236}">
                  <a16:creationId xmlns:a16="http://schemas.microsoft.com/office/drawing/2014/main" id="{5AFEC682-2C5D-BD05-B433-848D7598BA1F}"/>
                </a:ext>
              </a:extLst>
            </p:cNvPr>
            <p:cNvPicPr>
              <a:picLocks noChangeAspect="1"/>
            </p:cNvPicPr>
            <p:nvPr/>
          </p:nvPicPr>
          <p:blipFill>
            <a:blip r:embed="rId4"/>
            <a:stretch>
              <a:fillRect/>
            </a:stretch>
          </p:blipFill>
          <p:spPr>
            <a:xfrm>
              <a:off x="3388516" y="1538770"/>
              <a:ext cx="975870" cy="846711"/>
            </a:xfrm>
            <a:prstGeom prst="rect">
              <a:avLst/>
            </a:prstGeom>
          </p:spPr>
        </p:pic>
        <p:pic>
          <p:nvPicPr>
            <p:cNvPr id="9" name="Picture 4" descr="30cm Male To Male Jumper Wires Dupont Cables | Majju PK">
              <a:extLst>
                <a:ext uri="{FF2B5EF4-FFF2-40B4-BE49-F238E27FC236}">
                  <a16:creationId xmlns:a16="http://schemas.microsoft.com/office/drawing/2014/main" id="{9E91578C-0970-A8FB-AC80-E6B8F2E4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884" y="1064651"/>
              <a:ext cx="1609165" cy="16091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6BE3A9-9511-FED0-17ED-2661C31F98EE}"/>
                </a:ext>
              </a:extLst>
            </p:cNvPr>
            <p:cNvSpPr txBox="1"/>
            <p:nvPr/>
          </p:nvSpPr>
          <p:spPr>
            <a:xfrm>
              <a:off x="7309132" y="2673816"/>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Wires (Dupont or any wire)</a:t>
              </a:r>
              <a:endParaRPr lang="en-GB" sz="1400">
                <a:solidFill>
                  <a:schemeClr val="bg2">
                    <a:lumMod val="50000"/>
                  </a:schemeClr>
                </a:solidFill>
                <a:latin typeface="Nexa Bold" panose="02000000000000000000" pitchFamily="50" charset="0"/>
              </a:endParaRPr>
            </a:p>
          </p:txBody>
        </p:sp>
        <p:pic>
          <p:nvPicPr>
            <p:cNvPr id="12" name="Picture 11" descr="A small electric motor with wires&#10;&#10;Description automatically generated">
              <a:extLst>
                <a:ext uri="{FF2B5EF4-FFF2-40B4-BE49-F238E27FC236}">
                  <a16:creationId xmlns:a16="http://schemas.microsoft.com/office/drawing/2014/main" id="{E0D01748-DDDB-2EB1-DA2B-89A46011CC57}"/>
                </a:ext>
              </a:extLst>
            </p:cNvPr>
            <p:cNvPicPr>
              <a:picLocks noChangeAspect="1"/>
            </p:cNvPicPr>
            <p:nvPr/>
          </p:nvPicPr>
          <p:blipFill>
            <a:blip r:embed="rId6"/>
            <a:stretch>
              <a:fillRect/>
            </a:stretch>
          </p:blipFill>
          <p:spPr>
            <a:xfrm>
              <a:off x="5972158" y="3798862"/>
              <a:ext cx="2186974" cy="1609165"/>
            </a:xfrm>
            <a:prstGeom prst="rect">
              <a:avLst/>
            </a:prstGeom>
          </p:spPr>
        </p:pic>
        <p:sp>
          <p:nvSpPr>
            <p:cNvPr id="13" name="TextBox 12">
              <a:extLst>
                <a:ext uri="{FF2B5EF4-FFF2-40B4-BE49-F238E27FC236}">
                  <a16:creationId xmlns:a16="http://schemas.microsoft.com/office/drawing/2014/main" id="{26EC0CA2-ABC2-7D12-D218-7B181F217BB7}"/>
                </a:ext>
              </a:extLst>
            </p:cNvPr>
            <p:cNvSpPr txBox="1"/>
            <p:nvPr/>
          </p:nvSpPr>
          <p:spPr>
            <a:xfrm>
              <a:off x="4935037" y="2673816"/>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Motor Driver L298n</a:t>
              </a:r>
              <a:endParaRPr lang="en-US" sz="2381">
                <a:solidFill>
                  <a:schemeClr val="bg2">
                    <a:lumMod val="50000"/>
                  </a:schemeClr>
                </a:solidFill>
                <a:latin typeface="Nexa Bold" panose="02000000000000000000" pitchFamily="50" charset="0"/>
              </a:endParaRPr>
            </a:p>
          </p:txBody>
        </p:sp>
        <p:sp>
          <p:nvSpPr>
            <p:cNvPr id="14" name="TextBox 13">
              <a:extLst>
                <a:ext uri="{FF2B5EF4-FFF2-40B4-BE49-F238E27FC236}">
                  <a16:creationId xmlns:a16="http://schemas.microsoft.com/office/drawing/2014/main" id="{44430D19-4015-CB48-0052-A8E10C12EA9D}"/>
                </a:ext>
              </a:extLst>
            </p:cNvPr>
            <p:cNvSpPr txBox="1"/>
            <p:nvPr/>
          </p:nvSpPr>
          <p:spPr>
            <a:xfrm>
              <a:off x="2739166" y="2525873"/>
              <a:ext cx="2274570" cy="825098"/>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Battery Pack</a:t>
              </a:r>
            </a:p>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5 - 12 V</a:t>
              </a:r>
              <a:endParaRPr lang="en-US" sz="2381">
                <a:solidFill>
                  <a:schemeClr val="bg2">
                    <a:lumMod val="50000"/>
                  </a:schemeClr>
                </a:solidFill>
                <a:latin typeface="Nexa Bold" panose="02000000000000000000" pitchFamily="50" charset="0"/>
              </a:endParaRPr>
            </a:p>
          </p:txBody>
        </p:sp>
        <p:sp>
          <p:nvSpPr>
            <p:cNvPr id="15" name="TextBox 14">
              <a:extLst>
                <a:ext uri="{FF2B5EF4-FFF2-40B4-BE49-F238E27FC236}">
                  <a16:creationId xmlns:a16="http://schemas.microsoft.com/office/drawing/2014/main" id="{D7127C51-481A-ACC8-92A0-1519E57A2337}"/>
                </a:ext>
              </a:extLst>
            </p:cNvPr>
            <p:cNvSpPr txBox="1"/>
            <p:nvPr/>
          </p:nvSpPr>
          <p:spPr>
            <a:xfrm>
              <a:off x="2992243" y="5803560"/>
              <a:ext cx="2274570" cy="458715"/>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ESP32</a:t>
              </a:r>
              <a:endParaRPr lang="en-US" sz="2381">
                <a:solidFill>
                  <a:schemeClr val="bg2">
                    <a:lumMod val="50000"/>
                  </a:schemeClr>
                </a:solidFill>
                <a:latin typeface="Nexa Bold" panose="02000000000000000000" pitchFamily="50" charset="0"/>
              </a:endParaRPr>
            </a:p>
          </p:txBody>
        </p:sp>
        <p:sp>
          <p:nvSpPr>
            <p:cNvPr id="16" name="TextBox 15">
              <a:extLst>
                <a:ext uri="{FF2B5EF4-FFF2-40B4-BE49-F238E27FC236}">
                  <a16:creationId xmlns:a16="http://schemas.microsoft.com/office/drawing/2014/main" id="{9C4F1E78-5F50-099F-1837-B5DE559312DC}"/>
                </a:ext>
              </a:extLst>
            </p:cNvPr>
            <p:cNvSpPr txBox="1"/>
            <p:nvPr/>
          </p:nvSpPr>
          <p:spPr>
            <a:xfrm>
              <a:off x="5928360" y="5367264"/>
              <a:ext cx="2274570" cy="1191480"/>
            </a:xfrm>
            <a:prstGeom prst="rect">
              <a:avLst/>
            </a:prstGeom>
            <a:noFill/>
          </p:spPr>
          <p:txBody>
            <a:bodyPr wrap="square">
              <a:spAutoFit/>
            </a:bodyPr>
            <a:lstStyle/>
            <a:p>
              <a:pPr algn="ctr" defTabSz="722376">
                <a:spcAft>
                  <a:spcPts val="600"/>
                </a:spcAft>
              </a:pPr>
              <a:r>
                <a:rPr lang="en-US" sz="1881" kern="1200">
                  <a:solidFill>
                    <a:schemeClr val="bg2">
                      <a:lumMod val="50000"/>
                    </a:schemeClr>
                  </a:solidFill>
                  <a:latin typeface="Nexa Bold" panose="02000000000000000000" pitchFamily="50" charset="0"/>
                  <a:ea typeface="+mn-ea"/>
                  <a:cs typeface="+mn-cs"/>
                </a:rPr>
                <a:t>6 VDC Brushed Motor</a:t>
              </a:r>
              <a:endParaRPr lang="en-US" sz="2381">
                <a:solidFill>
                  <a:schemeClr val="bg2">
                    <a:lumMod val="50000"/>
                  </a:schemeClr>
                </a:solidFill>
                <a:latin typeface="Nexa Bold" panose="02000000000000000000" pitchFamily="50" charset="0"/>
              </a:endParaRPr>
            </a:p>
          </p:txBody>
        </p:sp>
      </p:grpSp>
      <p:grpSp>
        <p:nvGrpSpPr>
          <p:cNvPr id="17" name="Group 16">
            <a:extLst>
              <a:ext uri="{FF2B5EF4-FFF2-40B4-BE49-F238E27FC236}">
                <a16:creationId xmlns:a16="http://schemas.microsoft.com/office/drawing/2014/main" id="{5AB80452-09E4-AA79-EEB4-42E6F72FF46E}"/>
              </a:ext>
            </a:extLst>
          </p:cNvPr>
          <p:cNvGrpSpPr/>
          <p:nvPr/>
        </p:nvGrpSpPr>
        <p:grpSpPr>
          <a:xfrm>
            <a:off x="895508" y="1821396"/>
            <a:ext cx="4571684" cy="4355567"/>
            <a:chOff x="2992243" y="1594380"/>
            <a:chExt cx="5210687" cy="4964364"/>
          </a:xfrm>
        </p:grpSpPr>
        <p:pic>
          <p:nvPicPr>
            <p:cNvPr id="18" name="Picture 2" descr="A close-up of a circuit board&#10;&#10;Description automatically generated">
              <a:extLst>
                <a:ext uri="{FF2B5EF4-FFF2-40B4-BE49-F238E27FC236}">
                  <a16:creationId xmlns:a16="http://schemas.microsoft.com/office/drawing/2014/main" id="{EE6AFF0E-97C9-A865-4CFA-FB2D0136C5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113075" y="3865296"/>
              <a:ext cx="2032905" cy="193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group of batteries with white text&#10;&#10;Description automatically generated">
              <a:extLst>
                <a:ext uri="{FF2B5EF4-FFF2-40B4-BE49-F238E27FC236}">
                  <a16:creationId xmlns:a16="http://schemas.microsoft.com/office/drawing/2014/main" id="{C2CCA9F0-5A86-3100-185B-0C430A07EB20}"/>
                </a:ext>
              </a:extLst>
            </p:cNvPr>
            <p:cNvPicPr>
              <a:picLocks noChangeAspect="1"/>
            </p:cNvPicPr>
            <p:nvPr/>
          </p:nvPicPr>
          <p:blipFill>
            <a:blip r:embed="rId4"/>
            <a:stretch>
              <a:fillRect/>
            </a:stretch>
          </p:blipFill>
          <p:spPr>
            <a:xfrm>
              <a:off x="5266813" y="1594380"/>
              <a:ext cx="975870" cy="846711"/>
            </a:xfrm>
            <a:prstGeom prst="rect">
              <a:avLst/>
            </a:prstGeom>
          </p:spPr>
        </p:pic>
        <p:pic>
          <p:nvPicPr>
            <p:cNvPr id="20" name="Picture 19" descr="A small electric motor with wires&#10;&#10;Description automatically generated">
              <a:extLst>
                <a:ext uri="{FF2B5EF4-FFF2-40B4-BE49-F238E27FC236}">
                  <a16:creationId xmlns:a16="http://schemas.microsoft.com/office/drawing/2014/main" id="{7C3AAE9E-2A23-18AD-870A-DC970002AED2}"/>
                </a:ext>
              </a:extLst>
            </p:cNvPr>
            <p:cNvPicPr>
              <a:picLocks noChangeAspect="1"/>
            </p:cNvPicPr>
            <p:nvPr/>
          </p:nvPicPr>
          <p:blipFill>
            <a:blip r:embed="rId6"/>
            <a:stretch>
              <a:fillRect/>
            </a:stretch>
          </p:blipFill>
          <p:spPr>
            <a:xfrm>
              <a:off x="5972158" y="3798862"/>
              <a:ext cx="2186974" cy="1609165"/>
            </a:xfrm>
            <a:prstGeom prst="rect">
              <a:avLst/>
            </a:prstGeom>
          </p:spPr>
        </p:pic>
        <p:sp>
          <p:nvSpPr>
            <p:cNvPr id="21" name="TextBox 20">
              <a:extLst>
                <a:ext uri="{FF2B5EF4-FFF2-40B4-BE49-F238E27FC236}">
                  <a16:creationId xmlns:a16="http://schemas.microsoft.com/office/drawing/2014/main" id="{80403DAE-07F7-E64C-729A-09CAFB18C118}"/>
                </a:ext>
              </a:extLst>
            </p:cNvPr>
            <p:cNvSpPr txBox="1"/>
            <p:nvPr/>
          </p:nvSpPr>
          <p:spPr>
            <a:xfrm>
              <a:off x="4617463" y="2581483"/>
              <a:ext cx="2274570" cy="825098"/>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Battery Pack</a:t>
              </a:r>
            </a:p>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5 - 12 V</a:t>
              </a:r>
              <a:endParaRPr lang="en-US" sz="2381">
                <a:solidFill>
                  <a:schemeClr val="bg2">
                    <a:lumMod val="50000"/>
                  </a:schemeClr>
                </a:solidFill>
                <a:latin typeface="Nexa Bold" panose="02000000000000000000" pitchFamily="50" charset="0"/>
              </a:endParaRPr>
            </a:p>
          </p:txBody>
        </p:sp>
        <p:sp>
          <p:nvSpPr>
            <p:cNvPr id="22" name="TextBox 21">
              <a:extLst>
                <a:ext uri="{FF2B5EF4-FFF2-40B4-BE49-F238E27FC236}">
                  <a16:creationId xmlns:a16="http://schemas.microsoft.com/office/drawing/2014/main" id="{88AA30FB-BB6E-93B0-7054-FD4F59903F9C}"/>
                </a:ext>
              </a:extLst>
            </p:cNvPr>
            <p:cNvSpPr txBox="1"/>
            <p:nvPr/>
          </p:nvSpPr>
          <p:spPr>
            <a:xfrm>
              <a:off x="2992243" y="5803560"/>
              <a:ext cx="2274570" cy="458715"/>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Hackerboard</a:t>
              </a:r>
              <a:endParaRPr lang="en-US" sz="2381">
                <a:solidFill>
                  <a:schemeClr val="bg2">
                    <a:lumMod val="50000"/>
                  </a:schemeClr>
                </a:solidFill>
                <a:latin typeface="Nexa Bold" panose="02000000000000000000" pitchFamily="50" charset="0"/>
              </a:endParaRPr>
            </a:p>
          </p:txBody>
        </p:sp>
        <p:sp>
          <p:nvSpPr>
            <p:cNvPr id="23" name="TextBox 22">
              <a:extLst>
                <a:ext uri="{FF2B5EF4-FFF2-40B4-BE49-F238E27FC236}">
                  <a16:creationId xmlns:a16="http://schemas.microsoft.com/office/drawing/2014/main" id="{C67412F7-A002-FF85-1C2F-2BF747BB033B}"/>
                </a:ext>
              </a:extLst>
            </p:cNvPr>
            <p:cNvSpPr txBox="1"/>
            <p:nvPr/>
          </p:nvSpPr>
          <p:spPr>
            <a:xfrm>
              <a:off x="5928360" y="5367264"/>
              <a:ext cx="2274570" cy="1191480"/>
            </a:xfrm>
            <a:prstGeom prst="rect">
              <a:avLst/>
            </a:prstGeom>
            <a:noFill/>
          </p:spPr>
          <p:txBody>
            <a:bodyPr wrap="square">
              <a:spAutoFit/>
            </a:bodyPr>
            <a:lstStyle/>
            <a:p>
              <a:pPr algn="ctr" defTabSz="795528">
                <a:spcAft>
                  <a:spcPts val="600"/>
                </a:spcAft>
              </a:pPr>
              <a:r>
                <a:rPr lang="en-US" sz="2071" kern="1200">
                  <a:solidFill>
                    <a:schemeClr val="bg2">
                      <a:lumMod val="50000"/>
                    </a:schemeClr>
                  </a:solidFill>
                  <a:latin typeface="Nexa Bold" panose="02000000000000000000" pitchFamily="50" charset="0"/>
                  <a:ea typeface="+mn-ea"/>
                  <a:cs typeface="+mn-cs"/>
                </a:rPr>
                <a:t>6 VDC Brushed Motor</a:t>
              </a:r>
              <a:endParaRPr lang="en-US" sz="2381">
                <a:solidFill>
                  <a:schemeClr val="bg2">
                    <a:lumMod val="50000"/>
                  </a:schemeClr>
                </a:solidFill>
                <a:latin typeface="Nexa Bold" panose="02000000000000000000" pitchFamily="50" charset="0"/>
              </a:endParaRPr>
            </a:p>
          </p:txBody>
        </p:sp>
      </p:grpSp>
      <p:cxnSp>
        <p:nvCxnSpPr>
          <p:cNvPr id="25" name="Straight Connector 24">
            <a:extLst>
              <a:ext uri="{FF2B5EF4-FFF2-40B4-BE49-F238E27FC236}">
                <a16:creationId xmlns:a16="http://schemas.microsoft.com/office/drawing/2014/main" id="{562329C3-CD67-E838-6692-15D640368173}"/>
              </a:ext>
            </a:extLst>
          </p:cNvPr>
          <p:cNvCxnSpPr/>
          <p:nvPr/>
        </p:nvCxnSpPr>
        <p:spPr>
          <a:xfrm>
            <a:off x="5602941" y="1577788"/>
            <a:ext cx="0" cy="513677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5565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247532" y="1825625"/>
            <a:ext cx="4077580" cy="4351338"/>
          </a:xfrm>
        </p:spPr>
        <p:txBody>
          <a:bodyPr>
            <a:normAutofit/>
          </a:bodyPr>
          <a:lstStyle/>
          <a:p>
            <a:pPr marL="0" indent="0">
              <a:lnSpc>
                <a:spcPct val="150000"/>
              </a:lnSpc>
              <a:buNone/>
            </a:pPr>
            <a:r>
              <a:rPr lang="en-US" sz="2000" dirty="0">
                <a:latin typeface="Nexa-Bold" panose="01000000000000000000" pitchFamily="2" charset="0"/>
              </a:rPr>
              <a:t>Structure</a:t>
            </a:r>
          </a:p>
          <a:p>
            <a:pPr>
              <a:lnSpc>
                <a:spcPct val="150000"/>
              </a:lnSpc>
            </a:pPr>
            <a:r>
              <a:rPr lang="en-US" sz="1400" dirty="0"/>
              <a:t>As stated before, for this challenge the student is required to  develop a speed control for a DC motor. </a:t>
            </a:r>
          </a:p>
          <a:p>
            <a:pPr>
              <a:lnSpc>
                <a:spcPct val="150000"/>
              </a:lnSpc>
            </a:pPr>
            <a:r>
              <a:rPr lang="en-US" sz="1400" dirty="0"/>
              <a:t>To perform this task, at least two nodes must be developed: /Input, and /Control.</a:t>
            </a:r>
          </a:p>
          <a:p>
            <a:pPr>
              <a:lnSpc>
                <a:spcPct val="150000"/>
              </a:lnSpc>
            </a:pPr>
            <a:r>
              <a:rPr lang="en-US" sz="1400" dirty="0"/>
              <a:t>The /Input node must on the external computing unit the </a:t>
            </a:r>
            <a:r>
              <a:rPr lang="en-US" sz="1400" b="1" dirty="0"/>
              <a:t>/Control Node must run on the microcontroller.</a:t>
            </a:r>
            <a:endParaRPr lang="en-US" sz="1400" dirty="0"/>
          </a:p>
        </p:txBody>
      </p:sp>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pic>
        <p:nvPicPr>
          <p:cNvPr id="5" name="Picture 4">
            <a:extLst>
              <a:ext uri="{FF2B5EF4-FFF2-40B4-BE49-F238E27FC236}">
                <a16:creationId xmlns:a16="http://schemas.microsoft.com/office/drawing/2014/main" id="{C53522B0-1529-0E68-140B-DFAD58121FF1}"/>
              </a:ext>
            </a:extLst>
          </p:cNvPr>
          <p:cNvPicPr>
            <a:picLocks noChangeAspect="1"/>
          </p:cNvPicPr>
          <p:nvPr/>
        </p:nvPicPr>
        <p:blipFill>
          <a:blip r:embed="rId2"/>
          <a:stretch>
            <a:fillRect/>
          </a:stretch>
        </p:blipFill>
        <p:spPr>
          <a:xfrm>
            <a:off x="4858141" y="2731088"/>
            <a:ext cx="7265621" cy="2342936"/>
          </a:xfrm>
          <a:prstGeom prst="rect">
            <a:avLst/>
          </a:prstGeom>
        </p:spPr>
      </p:pic>
    </p:spTree>
    <p:extLst>
      <p:ext uri="{BB962C8B-B14F-4D97-AF65-F5344CB8AC3E}">
        <p14:creationId xmlns:p14="http://schemas.microsoft.com/office/powerpoint/2010/main" val="79929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46364" y="1615311"/>
            <a:ext cx="5842372" cy="5032375"/>
          </a:xfrm>
        </p:spPr>
        <p:txBody>
          <a:bodyPr>
            <a:normAutofit/>
          </a:bodyPr>
          <a:lstStyle/>
          <a:p>
            <a:pPr marL="0" indent="0">
              <a:lnSpc>
                <a:spcPct val="150000"/>
              </a:lnSpc>
              <a:buNone/>
            </a:pPr>
            <a:r>
              <a:rPr lang="en-US" sz="2000" dirty="0">
                <a:latin typeface="Nexa-Bold" panose="01000000000000000000" pitchFamily="2" charset="0"/>
              </a:rPr>
              <a:t>Control Node</a:t>
            </a:r>
          </a:p>
          <a:p>
            <a:pPr>
              <a:lnSpc>
                <a:spcPct val="150000"/>
              </a:lnSpc>
            </a:pPr>
            <a:r>
              <a:rPr lang="en-US" sz="1400" dirty="0"/>
              <a:t>The “/Control” node must run on the MCU (Hackerboard or ESP32).</a:t>
            </a:r>
          </a:p>
          <a:p>
            <a:pPr>
              <a:lnSpc>
                <a:spcPct val="150000"/>
              </a:lnSpc>
            </a:pPr>
            <a:r>
              <a:rPr lang="en-US" sz="1400" dirty="0"/>
              <a:t>This node should act as a transducer, to send information for the motor driver, and at the same time, estimating the speed of the motor.</a:t>
            </a:r>
          </a:p>
          <a:p>
            <a:pPr lvl="1">
              <a:lnSpc>
                <a:spcPct val="150000"/>
              </a:lnSpc>
            </a:pPr>
            <a:r>
              <a:rPr lang="en-US" sz="1400" dirty="0"/>
              <a:t>The node must subscribe and translate the set point in the “/</a:t>
            </a:r>
            <a:r>
              <a:rPr lang="en-US" sz="1400" dirty="0" err="1"/>
              <a:t>set_point</a:t>
            </a:r>
            <a:r>
              <a:rPr lang="en-US" sz="1400" dirty="0"/>
              <a:t>” topic to a PWM and direction signals to the Motor Driver. </a:t>
            </a:r>
          </a:p>
          <a:p>
            <a:pPr lvl="1">
              <a:lnSpc>
                <a:spcPct val="150000"/>
              </a:lnSpc>
            </a:pPr>
            <a:r>
              <a:rPr lang="en-US" sz="1400" dirty="0"/>
              <a:t>The node must estimate the motor speed using the information form the encoders and publish the data in the topic “/</a:t>
            </a:r>
            <a:r>
              <a:rPr lang="en-US" sz="1400" dirty="0" err="1"/>
              <a:t>motor_output</a:t>
            </a:r>
            <a:r>
              <a:rPr lang="en-US" sz="1400" dirty="0"/>
              <a:t>”.</a:t>
            </a:r>
          </a:p>
        </p:txBody>
      </p:sp>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pic>
        <p:nvPicPr>
          <p:cNvPr id="17" name="Picture 16">
            <a:extLst>
              <a:ext uri="{FF2B5EF4-FFF2-40B4-BE49-F238E27FC236}">
                <a16:creationId xmlns:a16="http://schemas.microsoft.com/office/drawing/2014/main" id="{76FB1C1C-7B3F-A9D3-572D-5BF1DF0694DC}"/>
              </a:ext>
            </a:extLst>
          </p:cNvPr>
          <p:cNvPicPr>
            <a:picLocks noChangeAspect="1"/>
          </p:cNvPicPr>
          <p:nvPr/>
        </p:nvPicPr>
        <p:blipFill>
          <a:blip r:embed="rId2"/>
          <a:stretch>
            <a:fillRect/>
          </a:stretch>
        </p:blipFill>
        <p:spPr>
          <a:xfrm>
            <a:off x="6969700" y="2415522"/>
            <a:ext cx="4133446" cy="2475191"/>
          </a:xfrm>
          <a:prstGeom prst="rect">
            <a:avLst/>
          </a:prstGeom>
        </p:spPr>
      </p:pic>
    </p:spTree>
    <p:extLst>
      <p:ext uri="{BB962C8B-B14F-4D97-AF65-F5344CB8AC3E}">
        <p14:creationId xmlns:p14="http://schemas.microsoft.com/office/powerpoint/2010/main" val="259033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E03BA8F-C697-82DC-DCF4-2CB25F2C278D}"/>
                  </a:ext>
                </a:extLst>
              </p:cNvPr>
              <p:cNvSpPr>
                <a:spLocks noGrp="1"/>
              </p:cNvSpPr>
              <p:nvPr>
                <p:ph sz="half" idx="1"/>
              </p:nvPr>
            </p:nvSpPr>
            <p:spPr>
              <a:xfrm>
                <a:off x="46364" y="1615311"/>
                <a:ext cx="5842372" cy="5032375"/>
              </a:xfrm>
            </p:spPr>
            <p:txBody>
              <a:bodyPr>
                <a:normAutofit fontScale="92500"/>
              </a:bodyPr>
              <a:lstStyle/>
              <a:p>
                <a:pPr marL="0" indent="0">
                  <a:lnSpc>
                    <a:spcPct val="150000"/>
                  </a:lnSpc>
                  <a:buNone/>
                </a:pPr>
                <a:r>
                  <a:rPr lang="en-US" sz="2000" dirty="0">
                    <a:latin typeface="Nexa-Bold" panose="01000000000000000000" pitchFamily="2" charset="0"/>
                  </a:rPr>
                  <a:t>Control Node</a:t>
                </a:r>
              </a:p>
              <a:p>
                <a:pPr>
                  <a:lnSpc>
                    <a:spcPct val="150000"/>
                  </a:lnSpc>
                </a:pPr>
                <a:r>
                  <a:rPr lang="en-US" sz="1400" dirty="0"/>
                  <a:t>The output of the MCU to the motor driver must be a “PWM signal” and a direction signal.</a:t>
                </a:r>
              </a:p>
              <a:p>
                <a:pPr lvl="1">
                  <a:lnSpc>
                    <a:spcPct val="150000"/>
                  </a:lnSpc>
                </a:pPr>
                <a:r>
                  <a:rPr lang="en-US" sz="1400" dirty="0"/>
                  <a:t>The PWM duty cycle and direction must be mapped to the  interval </a:t>
                </a:r>
                <a14:m>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−1, 1</m:t>
                        </m:r>
                      </m:e>
                    </m:d>
                  </m:oMath>
                </a14:m>
                <a:r>
                  <a:rPr lang="en-US" sz="1400" dirty="0"/>
                  <a:t>. </a:t>
                </a:r>
              </a:p>
              <a:p>
                <a:pPr lvl="2">
                  <a:lnSpc>
                    <a:spcPct val="150000"/>
                  </a:lnSpc>
                </a:pPr>
                <a:r>
                  <a:rPr lang="en-US" sz="1400" dirty="0"/>
                  <a:t>Where the sign represents the direction of the motor, i.e., (+) CCW rotation, and  (-) CW rotation of the motor. </a:t>
                </a:r>
              </a:p>
              <a:p>
                <a:pPr lvl="2">
                  <a:lnSpc>
                    <a:spcPct val="150000"/>
                  </a:lnSpc>
                </a:pPr>
                <a:r>
                  <a:rPr lang="en-US" sz="1400" dirty="0"/>
                  <a:t>The  duty cycle percentage (%) range  </a:t>
                </a:r>
                <a14:m>
                  <m:oMath xmlns:m="http://schemas.openxmlformats.org/officeDocument/2006/math">
                    <m:r>
                      <a:rPr lang="en-US" sz="1400" b="0" i="0" smtClean="0">
                        <a:latin typeface="Cambria Math" panose="02040503050406030204" pitchFamily="18" charset="0"/>
                      </a:rPr>
                      <m:t>[0</m:t>
                    </m:r>
                    <m:r>
                      <a:rPr lang="en-US" sz="1400" b="0" i="1" smtClean="0">
                        <a:latin typeface="Cambria Math" panose="02040503050406030204" pitchFamily="18" charset="0"/>
                      </a:rPr>
                      <m:t>,100]% </m:t>
                    </m:r>
                    <m:r>
                      <a:rPr lang="en-US" sz="1400" b="0" i="1" smtClean="0">
                        <a:latin typeface="Cambria Math" panose="02040503050406030204" pitchFamily="18" charset="0"/>
                        <a:ea typeface="Cambria Math" panose="02040503050406030204" pitchFamily="18" charset="0"/>
                      </a:rPr>
                      <m:t>→[0,1]</m:t>
                    </m:r>
                  </m:oMath>
                </a14:m>
                <a:r>
                  <a:rPr lang="en-US" sz="1400" dirty="0"/>
                  <a:t>.</a:t>
                </a:r>
              </a:p>
              <a:p>
                <a:pPr>
                  <a:lnSpc>
                    <a:spcPct val="150000"/>
                  </a:lnSpc>
                </a:pPr>
                <a:r>
                  <a:rPr lang="en-US" sz="1400" dirty="0"/>
                  <a:t>The output of the “/control” node (publish) to the host machine, must be the estimated angular velocity of the motor in </a:t>
                </a:r>
                <a14:m>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𝑟𝑎𝑑</m:t>
                        </m:r>
                      </m:num>
                      <m:den>
                        <m:r>
                          <a:rPr lang="en-US" sz="1400" b="0" i="1" smtClean="0">
                            <a:latin typeface="Cambria Math" panose="02040503050406030204" pitchFamily="18" charset="0"/>
                          </a:rPr>
                          <m:t>𝑠</m:t>
                        </m:r>
                      </m:den>
                    </m:f>
                    <m:r>
                      <a:rPr lang="en-US" sz="1400" b="0" i="1" smtClean="0">
                        <a:latin typeface="Cambria Math" panose="02040503050406030204" pitchFamily="18" charset="0"/>
                      </a:rPr>
                      <m:t>]</m:t>
                    </m:r>
                  </m:oMath>
                </a14:m>
                <a:r>
                  <a:rPr lang="en-US" sz="1400" dirty="0"/>
                  <a:t>,in the range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𝑚𝑎𝑥</m:t>
                        </m:r>
                      </m:sub>
                    </m:sSub>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𝑚𝑎𝑥</m:t>
                        </m:r>
                      </m:sub>
                    </m:sSub>
                    <m:r>
                      <a:rPr lang="en-US" sz="1400" i="1">
                        <a:latin typeface="Cambria Math" panose="02040503050406030204" pitchFamily="18" charset="0"/>
                        <a:ea typeface="Cambria Math" panose="02040503050406030204" pitchFamily="18" charset="0"/>
                      </a:rPr>
                      <m:t>]</m:t>
                    </m:r>
                  </m:oMath>
                </a14:m>
                <a:r>
                  <a:rPr lang="en-US" sz="1400" dirty="0"/>
                  <a:t>.  Where the sign (+.-) represents the direction of rotation obtained from the dual encoder channel, and the </a:t>
                </a:r>
                <a14:m>
                  <m:oMath xmlns:m="http://schemas.openxmlformats.org/officeDocument/2006/math">
                    <m:r>
                      <a:rPr lang="en-US" sz="1400" i="1">
                        <a:latin typeface="Cambria Math" panose="02040503050406030204" pitchFamily="18" charset="0"/>
                        <a:ea typeface="Cambria Math" panose="02040503050406030204" pitchFamily="18" charset="0"/>
                      </a:rPr>
                      <m:t>𝜔</m:t>
                    </m:r>
                  </m:oMath>
                </a14:m>
                <a:r>
                  <a:rPr lang="en-US" sz="1400" dirty="0"/>
                  <a:t> is the angular speed, obtained by counting the pulses of the encoder for a certain period of time.</a:t>
                </a:r>
              </a:p>
            </p:txBody>
          </p:sp>
        </mc:Choice>
        <mc:Fallback>
          <p:sp>
            <p:nvSpPr>
              <p:cNvPr id="2" name="Content Placeholder 1">
                <a:extLst>
                  <a:ext uri="{FF2B5EF4-FFF2-40B4-BE49-F238E27FC236}">
                    <a16:creationId xmlns:a16="http://schemas.microsoft.com/office/drawing/2014/main" id="{CE03BA8F-C697-82DC-DCF4-2CB25F2C278D}"/>
                  </a:ext>
                </a:extLst>
              </p:cNvPr>
              <p:cNvSpPr>
                <a:spLocks noGrp="1" noRot="1" noChangeAspect="1" noMove="1" noResize="1" noEditPoints="1" noAdjustHandles="1" noChangeArrowheads="1" noChangeShapeType="1" noTextEdit="1"/>
              </p:cNvSpPr>
              <p:nvPr>
                <p:ph sz="half" idx="1"/>
              </p:nvPr>
            </p:nvSpPr>
            <p:spPr>
              <a:xfrm>
                <a:off x="46364" y="1615311"/>
                <a:ext cx="5842372" cy="5032375"/>
              </a:xfrm>
              <a:blipFill>
                <a:blip r:embed="rId2"/>
                <a:stretch>
                  <a:fillRect l="-1044" r="-835"/>
                </a:stretch>
              </a:blipFill>
            </p:spPr>
            <p:txBody>
              <a:bodyPr/>
              <a:lstStyle/>
              <a:p>
                <a:r>
                  <a:rPr lang="en-GB">
                    <a:noFill/>
                  </a:rPr>
                  <a:t> </a:t>
                </a:r>
              </a:p>
            </p:txBody>
          </p:sp>
        </mc:Fallback>
      </mc:AlternateContent>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lstStyle/>
          <a:p>
            <a:r>
              <a:rPr lang="en-GB" dirty="0"/>
              <a:t>Final Challenge</a:t>
            </a:r>
          </a:p>
        </p:txBody>
      </p:sp>
      <p:sp>
        <p:nvSpPr>
          <p:cNvPr id="5" name="Content Placeholder 1">
            <a:extLst>
              <a:ext uri="{FF2B5EF4-FFF2-40B4-BE49-F238E27FC236}">
                <a16:creationId xmlns:a16="http://schemas.microsoft.com/office/drawing/2014/main" id="{1723E059-6C99-3D57-5EFA-9C5F61A984CD}"/>
              </a:ext>
            </a:extLst>
          </p:cNvPr>
          <p:cNvSpPr txBox="1">
            <a:spLocks/>
          </p:cNvSpPr>
          <p:nvPr/>
        </p:nvSpPr>
        <p:spPr>
          <a:xfrm>
            <a:off x="6019800" y="1615310"/>
            <a:ext cx="6125836"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200" dirty="0"/>
          </a:p>
        </p:txBody>
      </p:sp>
      <p:sp>
        <p:nvSpPr>
          <p:cNvPr id="7" name="TextBox 6">
            <a:extLst>
              <a:ext uri="{FF2B5EF4-FFF2-40B4-BE49-F238E27FC236}">
                <a16:creationId xmlns:a16="http://schemas.microsoft.com/office/drawing/2014/main" id="{D026D48A-EC48-FEB6-1E99-FC74FD48D450}"/>
              </a:ext>
            </a:extLst>
          </p:cNvPr>
          <p:cNvSpPr txBox="1"/>
          <p:nvPr/>
        </p:nvSpPr>
        <p:spPr>
          <a:xfrm>
            <a:off x="8159437" y="6244818"/>
            <a:ext cx="4032563" cy="492443"/>
          </a:xfrm>
          <a:prstGeom prst="rect">
            <a:avLst/>
          </a:prstGeom>
          <a:noFill/>
        </p:spPr>
        <p:txBody>
          <a:bodyPr wrap="square">
            <a:spAutoFit/>
          </a:bodyPr>
          <a:lstStyle/>
          <a:p>
            <a:r>
              <a:rPr lang="en-US" sz="1300" dirty="0">
                <a:solidFill>
                  <a:schemeClr val="bg2">
                    <a:lumMod val="50000"/>
                  </a:schemeClr>
                </a:solidFill>
                <a:latin typeface="Nexa-Light" panose="01000000000000000000" pitchFamily="2" charset="0"/>
              </a:rPr>
              <a:t>*A simple filter example for a noisy signal can be found </a:t>
            </a:r>
            <a:r>
              <a:rPr lang="en-US" sz="1300" dirty="0">
                <a:solidFill>
                  <a:schemeClr val="bg2">
                    <a:lumMod val="50000"/>
                  </a:schemeClr>
                </a:solidFill>
                <a:latin typeface="Nexa-Light" panose="01000000000000000000" pitchFamily="2" charset="0"/>
                <a:hlinkClick r:id="rId3"/>
              </a:rPr>
              <a:t>here</a:t>
            </a:r>
            <a:endParaRPr lang="en-GB" sz="1300" dirty="0">
              <a:solidFill>
                <a:schemeClr val="bg2">
                  <a:lumMod val="50000"/>
                </a:schemeClr>
              </a:solidFill>
              <a:latin typeface="Nexa-Light" panose="01000000000000000000" pitchFamily="2" charset="0"/>
            </a:endParaRPr>
          </a:p>
        </p:txBody>
      </p:sp>
      <p:pic>
        <p:nvPicPr>
          <p:cNvPr id="3" name="Picture 2">
            <a:extLst>
              <a:ext uri="{FF2B5EF4-FFF2-40B4-BE49-F238E27FC236}">
                <a16:creationId xmlns:a16="http://schemas.microsoft.com/office/drawing/2014/main" id="{D7190FD4-0CE3-B8FC-1258-A3853288EF5C}"/>
              </a:ext>
            </a:extLst>
          </p:cNvPr>
          <p:cNvPicPr>
            <a:picLocks noChangeAspect="1"/>
          </p:cNvPicPr>
          <p:nvPr/>
        </p:nvPicPr>
        <p:blipFill>
          <a:blip r:embed="rId4"/>
          <a:stretch>
            <a:fillRect/>
          </a:stretch>
        </p:blipFill>
        <p:spPr>
          <a:xfrm>
            <a:off x="6483668" y="2771384"/>
            <a:ext cx="5198099" cy="2168170"/>
          </a:xfrm>
          <a:prstGeom prst="rect">
            <a:avLst/>
          </a:prstGeom>
        </p:spPr>
      </p:pic>
    </p:spTree>
    <p:extLst>
      <p:ext uri="{BB962C8B-B14F-4D97-AF65-F5344CB8AC3E}">
        <p14:creationId xmlns:p14="http://schemas.microsoft.com/office/powerpoint/2010/main" val="2033509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58830-9444-7BE8-214B-17E900902496}"/>
              </a:ext>
            </a:extLst>
          </p:cNvPr>
          <p:cNvSpPr>
            <a:spLocks noGrp="1"/>
          </p:cNvSpPr>
          <p:nvPr>
            <p:ph sz="half" idx="1"/>
          </p:nvPr>
        </p:nvSpPr>
        <p:spPr>
          <a:xfrm>
            <a:off x="838200" y="1825624"/>
            <a:ext cx="5181600" cy="4684903"/>
          </a:xfrm>
        </p:spPr>
        <p:txBody>
          <a:bodyPr>
            <a:normAutofit/>
          </a:bodyPr>
          <a:lstStyle/>
          <a:p>
            <a:pPr marL="0" indent="0" algn="just">
              <a:lnSpc>
                <a:spcPct val="150000"/>
              </a:lnSpc>
              <a:buNone/>
            </a:pPr>
            <a:r>
              <a:rPr lang="en-GB" sz="1600" dirty="0">
                <a:latin typeface="Nexa-Bold" panose="01000000000000000000" pitchFamily="2" charset="0"/>
              </a:rPr>
              <a:t>Control Node</a:t>
            </a:r>
          </a:p>
          <a:p>
            <a:pPr>
              <a:lnSpc>
                <a:spcPct val="150000"/>
              </a:lnSpc>
            </a:pPr>
            <a:r>
              <a:rPr lang="en-GB" sz="1200" dirty="0"/>
              <a:t>The control node, must use a parameter file, for all the required tunning variables.</a:t>
            </a:r>
          </a:p>
          <a:p>
            <a:pPr>
              <a:lnSpc>
                <a:spcPct val="150000"/>
              </a:lnSpc>
            </a:pPr>
            <a:r>
              <a:rPr lang="en-GB" sz="1200" dirty="0"/>
              <a:t>The parameters must be able to be tunned live.</a:t>
            </a:r>
          </a:p>
          <a:p>
            <a:pPr>
              <a:lnSpc>
                <a:spcPct val="150000"/>
              </a:lnSpc>
            </a:pPr>
            <a:r>
              <a:rPr lang="en-GB" sz="1200" dirty="0"/>
              <a:t>The controller can be  “P”, “PI” or “PID” controller (other controllers can be accepted upon agreement with the professor.). </a:t>
            </a:r>
          </a:p>
          <a:p>
            <a:pPr>
              <a:lnSpc>
                <a:spcPct val="150000"/>
              </a:lnSpc>
            </a:pPr>
            <a:r>
              <a:rPr lang="en-GB" sz="1200" dirty="0"/>
              <a:t>The sampling time and rate must be defined by the student (Check Hints).</a:t>
            </a:r>
          </a:p>
          <a:p>
            <a:pPr>
              <a:lnSpc>
                <a:spcPct val="150000"/>
              </a:lnSpc>
            </a:pPr>
            <a:r>
              <a:rPr lang="en-GB" sz="1200" b="1" u="sng" dirty="0"/>
              <a:t>It is strictly forbidden to use any other python library, other than NumPy. The controller must be made without using any predefined online controllers.</a:t>
            </a:r>
          </a:p>
          <a:p>
            <a:pPr marL="0" indent="0" algn="just">
              <a:lnSpc>
                <a:spcPct val="150000"/>
              </a:lnSpc>
              <a:buNone/>
            </a:pPr>
            <a:endParaRPr lang="en-GB" sz="2000" dirty="0">
              <a:latin typeface="Nexa-Bold" panose="01000000000000000000" pitchFamily="2" charset="0"/>
            </a:endParaRPr>
          </a:p>
        </p:txBody>
      </p:sp>
      <p:sp>
        <p:nvSpPr>
          <p:cNvPr id="4" name="Title 3">
            <a:extLst>
              <a:ext uri="{FF2B5EF4-FFF2-40B4-BE49-F238E27FC236}">
                <a16:creationId xmlns:a16="http://schemas.microsoft.com/office/drawing/2014/main" id="{0BF8235F-D5FA-DF19-455E-6BA339115A7C}"/>
              </a:ext>
            </a:extLst>
          </p:cNvPr>
          <p:cNvSpPr>
            <a:spLocks noGrp="1"/>
          </p:cNvSpPr>
          <p:nvPr>
            <p:ph type="title"/>
          </p:nvPr>
        </p:nvSpPr>
        <p:spPr/>
        <p:txBody>
          <a:bodyPr/>
          <a:lstStyle/>
          <a:p>
            <a:r>
              <a:rPr lang="en-GB" dirty="0"/>
              <a:t>Final Challenge</a:t>
            </a:r>
          </a:p>
        </p:txBody>
      </p:sp>
      <p:sp>
        <p:nvSpPr>
          <p:cNvPr id="5" name="Rectangle 4">
            <a:extLst>
              <a:ext uri="{FF2B5EF4-FFF2-40B4-BE49-F238E27FC236}">
                <a16:creationId xmlns:a16="http://schemas.microsoft.com/office/drawing/2014/main" id="{963C0956-9FE1-2076-6EAC-F9FA21CE2FFA}"/>
              </a:ext>
            </a:extLst>
          </p:cNvPr>
          <p:cNvSpPr/>
          <p:nvPr/>
        </p:nvSpPr>
        <p:spPr>
          <a:xfrm>
            <a:off x="7247543" y="4954181"/>
            <a:ext cx="1811113" cy="2689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48F36D24-759D-9776-921F-44278B5516FF}"/>
              </a:ext>
            </a:extLst>
          </p:cNvPr>
          <p:cNvPicPr>
            <a:picLocks noChangeAspect="1"/>
          </p:cNvPicPr>
          <p:nvPr/>
        </p:nvPicPr>
        <p:blipFill>
          <a:blip r:embed="rId3"/>
          <a:stretch>
            <a:fillRect/>
          </a:stretch>
        </p:blipFill>
        <p:spPr>
          <a:xfrm>
            <a:off x="6969700" y="2415522"/>
            <a:ext cx="4133446" cy="2475191"/>
          </a:xfrm>
          <a:prstGeom prst="rect">
            <a:avLst/>
          </a:prstGeom>
        </p:spPr>
      </p:pic>
    </p:spTree>
    <p:extLst>
      <p:ext uri="{BB962C8B-B14F-4D97-AF65-F5344CB8AC3E}">
        <p14:creationId xmlns:p14="http://schemas.microsoft.com/office/powerpoint/2010/main" val="323079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2A307A-815A-B0F0-BDEA-D5373921289A}"/>
              </a:ext>
            </a:extLst>
          </p:cNvPr>
          <p:cNvSpPr>
            <a:spLocks noGrp="1"/>
          </p:cNvSpPr>
          <p:nvPr>
            <p:ph sz="half" idx="1"/>
          </p:nvPr>
        </p:nvSpPr>
        <p:spPr/>
        <p:txBody>
          <a:bodyPr>
            <a:normAutofit/>
          </a:bodyPr>
          <a:lstStyle/>
          <a:p>
            <a:pPr marL="0" indent="0">
              <a:lnSpc>
                <a:spcPct val="150000"/>
              </a:lnSpc>
              <a:buNone/>
            </a:pPr>
            <a:r>
              <a:rPr lang="en-GB" sz="2000" dirty="0">
                <a:latin typeface="Nexa-Bold" panose="01000000000000000000" pitchFamily="2" charset="0"/>
              </a:rPr>
              <a:t>Input Node</a:t>
            </a:r>
          </a:p>
          <a:p>
            <a:pPr>
              <a:lnSpc>
                <a:spcPct val="150000"/>
              </a:lnSpc>
            </a:pPr>
            <a:r>
              <a:rPr lang="en-GB" sz="1400" dirty="0"/>
              <a:t>The “/Input” node must publish into the previously defined topic “/set_point”.</a:t>
            </a:r>
          </a:p>
          <a:p>
            <a:pPr lvl="1">
              <a:lnSpc>
                <a:spcPct val="150000"/>
              </a:lnSpc>
            </a:pPr>
            <a:r>
              <a:rPr lang="en-GB" sz="1200" dirty="0"/>
              <a:t>The node must publish different input signals (step, square wave, sinusoidal) to the motor.</a:t>
            </a:r>
          </a:p>
          <a:p>
            <a:pPr lvl="1">
              <a:lnSpc>
                <a:spcPct val="150000"/>
              </a:lnSpc>
            </a:pPr>
            <a:r>
              <a:rPr lang="en-GB" sz="1200" dirty="0"/>
              <a:t>The user must be able to choose and characterise these signals these signals using a flags and parameters in the parameter file.</a:t>
            </a:r>
          </a:p>
          <a:p>
            <a:pPr lvl="1">
              <a:lnSpc>
                <a:spcPct val="150000"/>
              </a:lnSpc>
            </a:pPr>
            <a:r>
              <a:rPr lang="en-GB" sz="1200" dirty="0"/>
              <a:t>As before It is forbidden to use any libraries, except from NumPy for this exercise. </a:t>
            </a:r>
          </a:p>
          <a:p>
            <a:pPr>
              <a:lnSpc>
                <a:spcPct val="150000"/>
              </a:lnSpc>
            </a:pPr>
            <a:r>
              <a:rPr lang="en-GB" sz="1400" dirty="0"/>
              <a:t>Make the necessary plots to analyse the system in rqt_plot</a:t>
            </a:r>
          </a:p>
          <a:p>
            <a:pPr marL="0" indent="0">
              <a:buNone/>
            </a:pPr>
            <a:endParaRPr lang="en-GB" sz="2000" dirty="0">
              <a:latin typeface="Nexa-Bold" panose="01000000000000000000" pitchFamily="2" charset="0"/>
            </a:endParaRPr>
          </a:p>
        </p:txBody>
      </p:sp>
      <p:sp>
        <p:nvSpPr>
          <p:cNvPr id="3" name="Content Placeholder 2">
            <a:extLst>
              <a:ext uri="{FF2B5EF4-FFF2-40B4-BE49-F238E27FC236}">
                <a16:creationId xmlns:a16="http://schemas.microsoft.com/office/drawing/2014/main" id="{9CF292C2-A92E-3CA4-C95B-A01703E51F85}"/>
              </a:ext>
            </a:extLst>
          </p:cNvPr>
          <p:cNvSpPr>
            <a:spLocks noGrp="1"/>
          </p:cNvSpPr>
          <p:nvPr>
            <p:ph sz="half" idx="2"/>
          </p:nvPr>
        </p:nvSpPr>
        <p:spPr/>
        <p:txBody>
          <a:bodyPr/>
          <a:lstStyle/>
          <a:p>
            <a:endParaRPr lang="en-GB" dirty="0"/>
          </a:p>
          <a:p>
            <a:endParaRPr lang="en-GB" dirty="0"/>
          </a:p>
        </p:txBody>
      </p:sp>
      <p:sp>
        <p:nvSpPr>
          <p:cNvPr id="4" name="Title 3">
            <a:extLst>
              <a:ext uri="{FF2B5EF4-FFF2-40B4-BE49-F238E27FC236}">
                <a16:creationId xmlns:a16="http://schemas.microsoft.com/office/drawing/2014/main" id="{56BF6F97-DE97-0D06-19B2-617163B2AEC1}"/>
              </a:ext>
            </a:extLst>
          </p:cNvPr>
          <p:cNvSpPr>
            <a:spLocks noGrp="1"/>
          </p:cNvSpPr>
          <p:nvPr>
            <p:ph type="title"/>
          </p:nvPr>
        </p:nvSpPr>
        <p:spPr/>
        <p:txBody>
          <a:bodyPr/>
          <a:lstStyle/>
          <a:p>
            <a:r>
              <a:rPr lang="en-US" dirty="0"/>
              <a:t>Final Challenge</a:t>
            </a:r>
            <a:endParaRPr lang="en-GB" dirty="0"/>
          </a:p>
        </p:txBody>
      </p:sp>
      <p:pic>
        <p:nvPicPr>
          <p:cNvPr id="13" name="Picture 12">
            <a:extLst>
              <a:ext uri="{FF2B5EF4-FFF2-40B4-BE49-F238E27FC236}">
                <a16:creationId xmlns:a16="http://schemas.microsoft.com/office/drawing/2014/main" id="{67A96BFF-1312-6186-0B3D-72402851A95B}"/>
              </a:ext>
            </a:extLst>
          </p:cNvPr>
          <p:cNvPicPr>
            <a:picLocks noChangeAspect="1"/>
          </p:cNvPicPr>
          <p:nvPr/>
        </p:nvPicPr>
        <p:blipFill>
          <a:blip r:embed="rId2"/>
          <a:stretch>
            <a:fillRect/>
          </a:stretch>
        </p:blipFill>
        <p:spPr>
          <a:xfrm>
            <a:off x="7629026" y="2386493"/>
            <a:ext cx="2725148" cy="2085013"/>
          </a:xfrm>
          <a:prstGeom prst="rect">
            <a:avLst/>
          </a:prstGeom>
        </p:spPr>
      </p:pic>
    </p:spTree>
    <p:extLst>
      <p:ext uri="{BB962C8B-B14F-4D97-AF65-F5344CB8AC3E}">
        <p14:creationId xmlns:p14="http://schemas.microsoft.com/office/powerpoint/2010/main" val="412317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6043F-B83B-8B64-FF39-1AEA1B076208}"/>
              </a:ext>
            </a:extLst>
          </p:cNvPr>
          <p:cNvSpPr>
            <a:spLocks noGrp="1"/>
          </p:cNvSpPr>
          <p:nvPr>
            <p:ph sz="half" idx="2"/>
          </p:nvPr>
        </p:nvSpPr>
        <p:spPr/>
        <p:txBody>
          <a:bodyPr>
            <a:normAutofit/>
          </a:bodyPr>
          <a:lstStyle/>
          <a:p>
            <a:pPr>
              <a:lnSpc>
                <a:spcPct val="150000"/>
              </a:lnSpc>
            </a:pPr>
            <a:endParaRPr lang="en-US" sz="1200" dirty="0"/>
          </a:p>
          <a:p>
            <a:pPr marL="269875" lvl="1" indent="-269875">
              <a:lnSpc>
                <a:spcPct val="150000"/>
              </a:lnSpc>
            </a:pPr>
            <a:endParaRPr lang="en-GB" sz="1200" dirty="0"/>
          </a:p>
          <a:p>
            <a:pPr marL="269875" lvl="1" indent="-269875">
              <a:lnSpc>
                <a:spcPct val="150000"/>
              </a:lnSpc>
            </a:pPr>
            <a:endParaRPr lang="en-US" sz="1200" dirty="0"/>
          </a:p>
        </p:txBody>
      </p:sp>
      <p:sp>
        <p:nvSpPr>
          <p:cNvPr id="4" name="Title 3">
            <a:extLst>
              <a:ext uri="{FF2B5EF4-FFF2-40B4-BE49-F238E27FC236}">
                <a16:creationId xmlns:a16="http://schemas.microsoft.com/office/drawing/2014/main" id="{ACA87586-FB8F-A018-67B5-7F69FC6EBEA3}"/>
              </a:ext>
            </a:extLst>
          </p:cNvPr>
          <p:cNvSpPr>
            <a:spLocks noGrp="1"/>
          </p:cNvSpPr>
          <p:nvPr>
            <p:ph type="title"/>
          </p:nvPr>
        </p:nvSpPr>
        <p:spPr/>
        <p:txBody>
          <a:bodyPr>
            <a:normAutofit/>
          </a:bodyPr>
          <a:lstStyle/>
          <a:p>
            <a:r>
              <a:rPr lang="en-GB" sz="3600" dirty="0"/>
              <a:t>Final Challenge: Connection Diagrams</a:t>
            </a:r>
          </a:p>
        </p:txBody>
      </p:sp>
      <p:pic>
        <p:nvPicPr>
          <p:cNvPr id="147" name="Picture 146">
            <a:extLst>
              <a:ext uri="{FF2B5EF4-FFF2-40B4-BE49-F238E27FC236}">
                <a16:creationId xmlns:a16="http://schemas.microsoft.com/office/drawing/2014/main" id="{9E09DE82-C254-8F0C-A391-2BBED08E2FD7}"/>
              </a:ext>
            </a:extLst>
          </p:cNvPr>
          <p:cNvPicPr>
            <a:picLocks noChangeAspect="1"/>
          </p:cNvPicPr>
          <p:nvPr/>
        </p:nvPicPr>
        <p:blipFill>
          <a:blip r:embed="rId2"/>
          <a:stretch>
            <a:fillRect/>
          </a:stretch>
        </p:blipFill>
        <p:spPr>
          <a:xfrm>
            <a:off x="698579" y="1421277"/>
            <a:ext cx="10459962" cy="5160033"/>
          </a:xfrm>
          <a:prstGeom prst="rect">
            <a:avLst/>
          </a:prstGeom>
        </p:spPr>
      </p:pic>
    </p:spTree>
    <p:extLst>
      <p:ext uri="{BB962C8B-B14F-4D97-AF65-F5344CB8AC3E}">
        <p14:creationId xmlns:p14="http://schemas.microsoft.com/office/powerpoint/2010/main" val="722958477"/>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3647</TotalTime>
  <Words>1574</Words>
  <Application>Microsoft Office PowerPoint</Application>
  <PresentationFormat>Widescreen</PresentationFormat>
  <Paragraphs>145</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Cambria Math</vt:lpstr>
      <vt:lpstr>Consolas</vt:lpstr>
      <vt:lpstr>Nexa Bold</vt:lpstr>
      <vt:lpstr>Nexa-Bold</vt:lpstr>
      <vt:lpstr>Nexa-Book</vt:lpstr>
      <vt:lpstr>Nexa-Light</vt:lpstr>
      <vt:lpstr>MCR2 Theme</vt:lpstr>
      <vt:lpstr>Final Challenge</vt:lpstr>
      <vt:lpstr>Final Challenge</vt:lpstr>
      <vt:lpstr>Mini Challenge 3: Requirements</vt:lpstr>
      <vt:lpstr>Final Challenge</vt:lpstr>
      <vt:lpstr>Final Challenge</vt:lpstr>
      <vt:lpstr>Final Challenge</vt:lpstr>
      <vt:lpstr>Final Challenge</vt:lpstr>
      <vt:lpstr>Final Challenge</vt:lpstr>
      <vt:lpstr>Final Challenge: Connection Diagrams</vt:lpstr>
      <vt:lpstr>Final Challenge: Connection Diagrams</vt:lpstr>
      <vt:lpstr>PowerPoint Presentation</vt:lpstr>
      <vt:lpstr>Final Challenge</vt:lpstr>
      <vt:lpstr>Final Challenge</vt:lpstr>
      <vt:lpstr>Mini Challenge 4</vt:lpstr>
      <vt:lpstr>Mini Challenge 4</vt:lpstr>
      <vt:lpstr>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Mario Martinez</cp:lastModifiedBy>
  <cp:revision>9</cp:revision>
  <dcterms:created xsi:type="dcterms:W3CDTF">2022-11-10T18:38:46Z</dcterms:created>
  <dcterms:modified xsi:type="dcterms:W3CDTF">2025-03-07T12:12:06Z</dcterms:modified>
</cp:coreProperties>
</file>